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sldIdLst>
    <p:sldId id="257" r:id="rId2"/>
    <p:sldId id="262" r:id="rId3"/>
    <p:sldId id="296" r:id="rId4"/>
    <p:sldId id="287" r:id="rId5"/>
    <p:sldId id="263" r:id="rId6"/>
    <p:sldId id="260" r:id="rId7"/>
    <p:sldId id="293" r:id="rId8"/>
    <p:sldId id="281" r:id="rId9"/>
    <p:sldId id="265" r:id="rId10"/>
    <p:sldId id="268" r:id="rId11"/>
    <p:sldId id="270" r:id="rId12"/>
    <p:sldId id="266" r:id="rId13"/>
    <p:sldId id="300" r:id="rId14"/>
    <p:sldId id="292" r:id="rId15"/>
    <p:sldId id="267" r:id="rId16"/>
    <p:sldId id="271" r:id="rId17"/>
    <p:sldId id="272" r:id="rId18"/>
    <p:sldId id="285" r:id="rId19"/>
    <p:sldId id="277" r:id="rId20"/>
    <p:sldId id="283" r:id="rId21"/>
    <p:sldId id="261" r:id="rId22"/>
    <p:sldId id="273" r:id="rId23"/>
    <p:sldId id="274" r:id="rId24"/>
    <p:sldId id="275" r:id="rId25"/>
    <p:sldId id="276" r:id="rId26"/>
    <p:sldId id="278" r:id="rId27"/>
    <p:sldId id="298" r:id="rId28"/>
    <p:sldId id="282" r:id="rId29"/>
    <p:sldId id="288" r:id="rId30"/>
    <p:sldId id="279" r:id="rId31"/>
    <p:sldId id="289" r:id="rId32"/>
    <p:sldId id="299" r:id="rId33"/>
    <p:sldId id="295" r:id="rId34"/>
    <p:sldId id="294" r:id="rId35"/>
    <p:sldId id="297" r:id="rId36"/>
    <p:sldId id="301" r:id="rId37"/>
    <p:sldId id="302" r:id="rId38"/>
    <p:sldId id="303" r:id="rId39"/>
    <p:sldId id="264"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60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86" autoAdjust="0"/>
    <p:restoredTop sz="92515" autoAdjust="0"/>
  </p:normalViewPr>
  <p:slideViewPr>
    <p:cSldViewPr>
      <p:cViewPr varScale="1">
        <p:scale>
          <a:sx n="91" d="100"/>
          <a:sy n="91" d="100"/>
        </p:scale>
        <p:origin x="1517"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47FEA38-6044-444F-B8BE-AD2161DA676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4099" name="Rectangle 3">
            <a:extLst>
              <a:ext uri="{FF2B5EF4-FFF2-40B4-BE49-F238E27FC236}">
                <a16:creationId xmlns:a16="http://schemas.microsoft.com/office/drawing/2014/main" id="{124C5CD7-8B7B-472C-9ADA-CBA71A1E592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3076" name="Rectangle 4">
            <a:extLst>
              <a:ext uri="{FF2B5EF4-FFF2-40B4-BE49-F238E27FC236}">
                <a16:creationId xmlns:a16="http://schemas.microsoft.com/office/drawing/2014/main" id="{E2FCF5D7-5FC6-4A95-92FA-9A791E36F7F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5B74B5AB-AABB-402C-BC6C-59368C9E198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a:extLst>
              <a:ext uri="{FF2B5EF4-FFF2-40B4-BE49-F238E27FC236}">
                <a16:creationId xmlns:a16="http://schemas.microsoft.com/office/drawing/2014/main" id="{D32B21FC-7CB8-48E7-B099-C3A9D400ECB3}"/>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4103" name="Rectangle 7">
            <a:extLst>
              <a:ext uri="{FF2B5EF4-FFF2-40B4-BE49-F238E27FC236}">
                <a16:creationId xmlns:a16="http://schemas.microsoft.com/office/drawing/2014/main" id="{2B764ABB-CCE3-4E8C-B5DE-A1155118C25E}"/>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2F1C772-24EA-4960-86D8-66658CF290E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A10D94F8-FB8A-4FFD-9396-D816C8C8934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A072F9-74F4-4108-ABBD-2E36470787C3}" type="slidenum">
              <a:rPr lang="en-US" altLang="en-US" smtClean="0"/>
              <a:pPr/>
              <a:t>1</a:t>
            </a:fld>
            <a:endParaRPr lang="en-US" altLang="en-US"/>
          </a:p>
        </p:txBody>
      </p:sp>
      <p:sp>
        <p:nvSpPr>
          <p:cNvPr id="5123" name="Rectangle 2">
            <a:extLst>
              <a:ext uri="{FF2B5EF4-FFF2-40B4-BE49-F238E27FC236}">
                <a16:creationId xmlns:a16="http://schemas.microsoft.com/office/drawing/2014/main" id="{DCE42611-DB88-4D86-ACDA-AAABA8F275B2}"/>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B899DA74-28D7-43EE-81C3-93C65E37F83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5AA40305-4B32-445F-ADEA-67E69FAA7D0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6301027-4B2D-4244-A97D-B0043E8E0987}" type="slidenum">
              <a:rPr lang="en-US" altLang="en-US" smtClean="0"/>
              <a:pPr/>
              <a:t>17</a:t>
            </a:fld>
            <a:endParaRPr lang="en-US" altLang="en-US"/>
          </a:p>
        </p:txBody>
      </p:sp>
      <p:sp>
        <p:nvSpPr>
          <p:cNvPr id="30723" name="Rectangle 2">
            <a:extLst>
              <a:ext uri="{FF2B5EF4-FFF2-40B4-BE49-F238E27FC236}">
                <a16:creationId xmlns:a16="http://schemas.microsoft.com/office/drawing/2014/main" id="{21E50A65-8EC1-42D0-A375-B105773F1B5E}"/>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D479E7DD-A5E8-48F6-8507-765C0DDD83F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C3C98890-A6CB-4982-9015-40077AFA077A}"/>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5CAF9D-011F-4D7D-B7B8-23670024C22A}" type="slidenum">
              <a:rPr lang="en-US" altLang="en-US" smtClean="0"/>
              <a:pPr/>
              <a:t>18</a:t>
            </a:fld>
            <a:endParaRPr lang="en-US" altLang="en-US"/>
          </a:p>
        </p:txBody>
      </p:sp>
      <p:sp>
        <p:nvSpPr>
          <p:cNvPr id="32771" name="Rectangle 2">
            <a:extLst>
              <a:ext uri="{FF2B5EF4-FFF2-40B4-BE49-F238E27FC236}">
                <a16:creationId xmlns:a16="http://schemas.microsoft.com/office/drawing/2014/main" id="{4EE2414F-BC7E-463D-B0B1-35D5DC68A0BF}"/>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56BE2E5A-6E8E-430B-926C-68FBF021095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87931AF-4506-4F05-8D87-28B4B3E89A4E}"/>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83F68E33-3C60-44D6-A058-2F58CEA4DB80}"/>
              </a:ext>
            </a:extLst>
          </p:cNvPr>
          <p:cNvSpPr>
            <a:spLocks noGrp="1" noChangeArrowheads="1"/>
          </p:cNvSpPr>
          <p:nvPr>
            <p:ph type="body" idx="1"/>
          </p:nvPr>
        </p:nvSpPr>
        <p:spPr>
          <a:noFill/>
        </p:spPr>
        <p:txBody>
          <a:bodyPr/>
          <a:lstStyle/>
          <a:p>
            <a:endParaRPr lang="en-US" altLang="en-US"/>
          </a:p>
        </p:txBody>
      </p:sp>
      <p:sp>
        <p:nvSpPr>
          <p:cNvPr id="34820" name="Slide Number Placeholder 3">
            <a:extLst>
              <a:ext uri="{FF2B5EF4-FFF2-40B4-BE49-F238E27FC236}">
                <a16:creationId xmlns:a16="http://schemas.microsoft.com/office/drawing/2014/main" id="{23073E0A-DFEB-4F85-B6FF-A5F5F1383D94}"/>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FB424E-C0E1-40AF-9B53-74187BE49243}" type="slidenum">
              <a:rPr lang="en-US" altLang="en-US" smtClean="0"/>
              <a:pPr/>
              <a:t>19</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7F64CA1-95FC-4570-B9BE-8B2F826806C2}"/>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07BA01F6-13C9-4BE8-835A-EBD1B24CAE8F}"/>
              </a:ext>
            </a:extLst>
          </p:cNvPr>
          <p:cNvSpPr>
            <a:spLocks noGrp="1" noChangeArrowheads="1"/>
          </p:cNvSpPr>
          <p:nvPr>
            <p:ph type="body" idx="1"/>
          </p:nvPr>
        </p:nvSpPr>
        <p:spPr>
          <a:noFill/>
        </p:spPr>
        <p:txBody>
          <a:bodyPr/>
          <a:lstStyle/>
          <a:p>
            <a:endParaRPr lang="en-US" altLang="en-US"/>
          </a:p>
        </p:txBody>
      </p:sp>
      <p:sp>
        <p:nvSpPr>
          <p:cNvPr id="36868" name="Slide Number Placeholder 3">
            <a:extLst>
              <a:ext uri="{FF2B5EF4-FFF2-40B4-BE49-F238E27FC236}">
                <a16:creationId xmlns:a16="http://schemas.microsoft.com/office/drawing/2014/main" id="{2092572B-BF23-4E3A-B421-9BE1ABEE621E}"/>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8F2DC0-EA50-4174-A5DB-79E47912EE22}" type="slidenum">
              <a:rPr lang="en-US" altLang="en-US" smtClean="0"/>
              <a:pPr/>
              <a:t>20</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A92E663E-5D3B-46E8-B200-0FDB29CC3E98}"/>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284D3D82-1F04-455F-AAF0-CD17AB9A84CE}"/>
              </a:ext>
            </a:extLst>
          </p:cNvPr>
          <p:cNvSpPr>
            <a:spLocks noGrp="1" noChangeArrowheads="1"/>
          </p:cNvSpPr>
          <p:nvPr>
            <p:ph type="body" idx="1"/>
          </p:nvPr>
        </p:nvSpPr>
        <p:spPr>
          <a:noFill/>
        </p:spPr>
        <p:txBody>
          <a:bodyPr/>
          <a:lstStyle/>
          <a:p>
            <a:endParaRPr lang="en-US" altLang="en-US"/>
          </a:p>
        </p:txBody>
      </p:sp>
      <p:sp>
        <p:nvSpPr>
          <p:cNvPr id="39940" name="Slide Number Placeholder 3">
            <a:extLst>
              <a:ext uri="{FF2B5EF4-FFF2-40B4-BE49-F238E27FC236}">
                <a16:creationId xmlns:a16="http://schemas.microsoft.com/office/drawing/2014/main" id="{DFACA53D-D449-4B7D-B1D6-0CC2DAF31950}"/>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EFFED4-F495-4E2B-9A19-DCD209D92104}" type="slidenum">
              <a:rPr lang="en-US" altLang="en-US" smtClean="0"/>
              <a:pPr/>
              <a:t>22</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433C747-E4B6-48D8-BD67-4CA910857950}"/>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C5255316-D2B1-4AA1-81CA-BDFEF827997D}"/>
              </a:ext>
            </a:extLst>
          </p:cNvPr>
          <p:cNvSpPr>
            <a:spLocks noGrp="1" noChangeArrowheads="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3B1204AB-2C64-4D97-9D22-864929BAAC7F}"/>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CACCF8C-EAD4-4B51-A465-2E192B7D34D9}" type="slidenum">
              <a:rPr lang="en-US" altLang="en-US" smtClean="0"/>
              <a:pPr/>
              <a:t>23</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8DDB08AE-B087-442A-BAA4-B63341CBB459}"/>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4A814B3C-7942-4C26-BBCB-34911641551B}"/>
              </a:ext>
            </a:extLst>
          </p:cNvPr>
          <p:cNvSpPr>
            <a:spLocks noGrp="1" noChangeArrowheads="1"/>
          </p:cNvSpPr>
          <p:nvPr>
            <p:ph type="body" idx="1"/>
          </p:nvPr>
        </p:nvSpPr>
        <p:spPr>
          <a:noFill/>
        </p:spPr>
        <p:txBody>
          <a:bodyPr/>
          <a:lstStyle/>
          <a:p>
            <a:endParaRPr lang="en-US" altLang="en-US"/>
          </a:p>
        </p:txBody>
      </p:sp>
      <p:sp>
        <p:nvSpPr>
          <p:cNvPr id="47108" name="Slide Number Placeholder 3">
            <a:extLst>
              <a:ext uri="{FF2B5EF4-FFF2-40B4-BE49-F238E27FC236}">
                <a16:creationId xmlns:a16="http://schemas.microsoft.com/office/drawing/2014/main" id="{DAE56BD6-FB1D-4863-ABE8-22EAC2F8EFB6}"/>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9D5185-6542-47D9-9409-DA79E10042ED}" type="slidenum">
              <a:rPr lang="en-US" altLang="en-US" smtClean="0"/>
              <a:pPr/>
              <a:t>27</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1CC8614F-CD6A-4377-B008-B65C0A85BA0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0D6284-54F4-40DC-A8A2-E4473699DA20}" type="slidenum">
              <a:rPr lang="en-US" altLang="en-US" smtClean="0"/>
              <a:pPr/>
              <a:t>30</a:t>
            </a:fld>
            <a:endParaRPr lang="en-US" altLang="en-US"/>
          </a:p>
        </p:txBody>
      </p:sp>
      <p:sp>
        <p:nvSpPr>
          <p:cNvPr id="51203" name="Rectangle 2">
            <a:extLst>
              <a:ext uri="{FF2B5EF4-FFF2-40B4-BE49-F238E27FC236}">
                <a16:creationId xmlns:a16="http://schemas.microsoft.com/office/drawing/2014/main" id="{608D37B5-8A2A-4B23-A7BD-0966141C9BAA}"/>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F0D31BBE-8407-4F30-BB06-1A2F6D82F21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02F8C054-954F-4D89-BE5D-1AFDB5B4923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92876B-64EC-49DD-B5B7-84BD3FB1F269}" type="slidenum">
              <a:rPr lang="en-US" altLang="en-US" smtClean="0"/>
              <a:pPr/>
              <a:t>31</a:t>
            </a:fld>
            <a:endParaRPr lang="en-US" altLang="en-US"/>
          </a:p>
        </p:txBody>
      </p:sp>
      <p:sp>
        <p:nvSpPr>
          <p:cNvPr id="53251" name="Rectangle 2">
            <a:extLst>
              <a:ext uri="{FF2B5EF4-FFF2-40B4-BE49-F238E27FC236}">
                <a16:creationId xmlns:a16="http://schemas.microsoft.com/office/drawing/2014/main" id="{88F39FC7-D3D4-43C8-9C2E-CCC5BD7CBD5B}"/>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C08730B1-3D0F-4D70-B3D8-53961C82843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CA830003-5246-4D22-95CF-810735A06018}"/>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A28957F7-F1A9-45E4-AB5C-E04F803B34F8}"/>
              </a:ext>
            </a:extLst>
          </p:cNvPr>
          <p:cNvSpPr>
            <a:spLocks noGrp="1" noChangeArrowheads="1"/>
          </p:cNvSpPr>
          <p:nvPr>
            <p:ph type="body" idx="1"/>
          </p:nvPr>
        </p:nvSpPr>
        <p:spPr>
          <a:noFill/>
        </p:spPr>
        <p:txBody>
          <a:bodyPr/>
          <a:lstStyle/>
          <a:p>
            <a:endParaRPr lang="en-US" altLang="en-US"/>
          </a:p>
        </p:txBody>
      </p:sp>
      <p:sp>
        <p:nvSpPr>
          <p:cNvPr id="59396" name="Slide Number Placeholder 3">
            <a:extLst>
              <a:ext uri="{FF2B5EF4-FFF2-40B4-BE49-F238E27FC236}">
                <a16:creationId xmlns:a16="http://schemas.microsoft.com/office/drawing/2014/main" id="{988B410B-1A48-4BD2-B4A2-0434A86BF849}"/>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713B11-CB1D-40B4-BBC1-B57698F4F14A}" type="slidenum">
              <a:rPr lang="en-US" altLang="en-US" smtClean="0"/>
              <a:pPr/>
              <a:t>36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BBDF6BAB-ED96-48EA-96AC-6459A3979EEC}"/>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92CECDC1-2EE7-4D14-95A3-5BDE586B7AEC}"/>
              </a:ext>
            </a:extLst>
          </p:cNvPr>
          <p:cNvSpPr>
            <a:spLocks noGrp="1" noChangeArrowheads="1"/>
          </p:cNvSpPr>
          <p:nvPr>
            <p:ph type="body" idx="1"/>
          </p:nvPr>
        </p:nvSpPr>
        <p:spPr>
          <a:noFill/>
        </p:spPr>
        <p:txBody>
          <a:bodyPr/>
          <a:lstStyle/>
          <a:p>
            <a:endParaRPr lang="en-US" altLang="en-US"/>
          </a:p>
        </p:txBody>
      </p:sp>
      <p:sp>
        <p:nvSpPr>
          <p:cNvPr id="7172" name="Slide Number Placeholder 3">
            <a:extLst>
              <a:ext uri="{FF2B5EF4-FFF2-40B4-BE49-F238E27FC236}">
                <a16:creationId xmlns:a16="http://schemas.microsoft.com/office/drawing/2014/main" id="{A2AD1F2E-35F4-4769-B9E0-1D8347440451}"/>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85F786F-0F37-4E0B-B765-643F2D554D51}"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4B8C5665-534B-4433-A84F-05657966FD3C}"/>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762CBBF6-DF51-4FAF-9EBE-087C5E00034B}"/>
              </a:ext>
            </a:extLst>
          </p:cNvPr>
          <p:cNvSpPr>
            <a:spLocks noGrp="1" noChangeArrowheads="1"/>
          </p:cNvSpPr>
          <p:nvPr>
            <p:ph type="body" idx="1"/>
          </p:nvPr>
        </p:nvSpPr>
        <p:spPr>
          <a:noFill/>
        </p:spPr>
        <p:txBody>
          <a:bodyPr/>
          <a:lstStyle/>
          <a:p>
            <a:endParaRPr lang="en-US" altLang="en-US"/>
          </a:p>
        </p:txBody>
      </p:sp>
      <p:sp>
        <p:nvSpPr>
          <p:cNvPr id="61444" name="Slide Number Placeholder 3">
            <a:extLst>
              <a:ext uri="{FF2B5EF4-FFF2-40B4-BE49-F238E27FC236}">
                <a16:creationId xmlns:a16="http://schemas.microsoft.com/office/drawing/2014/main" id="{3801D17B-C6B9-4CDA-B4BE-186AB0569858}"/>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8CEAA4-63D0-4DD6-AF22-6288C6D26D14}" type="slidenum">
              <a:rPr lang="en-US" altLang="en-US" smtClean="0"/>
              <a:pPr/>
              <a:t>37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BD76BC70-EB84-459C-A186-447D1C93AD1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C01525-FA4D-45A9-8305-512F6A202394}" type="slidenum">
              <a:rPr lang="en-US" altLang="en-US" smtClean="0"/>
              <a:pPr/>
              <a:t>4</a:t>
            </a:fld>
            <a:endParaRPr lang="en-US" altLang="en-US"/>
          </a:p>
        </p:txBody>
      </p:sp>
      <p:sp>
        <p:nvSpPr>
          <p:cNvPr id="10243" name="Rectangle 2">
            <a:extLst>
              <a:ext uri="{FF2B5EF4-FFF2-40B4-BE49-F238E27FC236}">
                <a16:creationId xmlns:a16="http://schemas.microsoft.com/office/drawing/2014/main" id="{94FB6815-7ABC-45D9-9C35-56BB9A0E2308}"/>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64F5540D-B886-4328-8C21-839611F10A2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7A88CCC-0647-4EB5-BE2B-7F803431154B}"/>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70D581D6-DEF6-4B35-B2DA-6E9C3BE7DE43}"/>
              </a:ext>
            </a:extLst>
          </p:cNvPr>
          <p:cNvSpPr>
            <a:spLocks noGrp="1" noChangeArrowheads="1"/>
          </p:cNvSpPr>
          <p:nvPr>
            <p:ph type="body" idx="1"/>
          </p:nvPr>
        </p:nvSpPr>
        <p:spPr>
          <a:noFill/>
        </p:spPr>
        <p:txBody>
          <a:bodyPr/>
          <a:lstStyle/>
          <a:p>
            <a:r>
              <a:rPr lang="en-US" altLang="en-US"/>
              <a:t>What are we going to see?  Next slide.</a:t>
            </a:r>
          </a:p>
        </p:txBody>
      </p:sp>
      <p:sp>
        <p:nvSpPr>
          <p:cNvPr id="14340" name="Slide Number Placeholder 3">
            <a:extLst>
              <a:ext uri="{FF2B5EF4-FFF2-40B4-BE49-F238E27FC236}">
                <a16:creationId xmlns:a16="http://schemas.microsoft.com/office/drawing/2014/main" id="{FF6209B1-B0F0-46AB-97BD-A65F55D13DD8}"/>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3FC395-3656-494A-9433-12D12A1DE44B}" type="slidenum">
              <a:rPr lang="en-US" altLang="en-US" smtClean="0"/>
              <a:pPr/>
              <a:t>7</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87F73071-33FA-40ED-A2E2-364C3CB1FC38}"/>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D19498-518F-4A38-819E-FD7DE0B08C7B}" type="slidenum">
              <a:rPr lang="en-US" altLang="en-US" smtClean="0"/>
              <a:pPr/>
              <a:t>8</a:t>
            </a:fld>
            <a:endParaRPr lang="en-US" altLang="en-US"/>
          </a:p>
        </p:txBody>
      </p:sp>
      <p:sp>
        <p:nvSpPr>
          <p:cNvPr id="16387" name="Rectangle 2">
            <a:extLst>
              <a:ext uri="{FF2B5EF4-FFF2-40B4-BE49-F238E27FC236}">
                <a16:creationId xmlns:a16="http://schemas.microsoft.com/office/drawing/2014/main" id="{65304B90-626A-4FF7-A945-01EE142F2B7D}"/>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D695151E-5DFB-49F7-AB36-218BCB8DE5B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8EA5B36-9C10-4719-8C50-4CD10EB0888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A85D57-C5D9-4690-B17A-BD013053174F}" type="slidenum">
              <a:rPr lang="en-US" altLang="en-US" smtClean="0"/>
              <a:pPr/>
              <a:t>9</a:t>
            </a:fld>
            <a:endParaRPr lang="en-US" altLang="en-US"/>
          </a:p>
        </p:txBody>
      </p:sp>
      <p:sp>
        <p:nvSpPr>
          <p:cNvPr id="18435" name="Rectangle 2">
            <a:extLst>
              <a:ext uri="{FF2B5EF4-FFF2-40B4-BE49-F238E27FC236}">
                <a16:creationId xmlns:a16="http://schemas.microsoft.com/office/drawing/2014/main" id="{7376AABA-967A-4B8A-9F1A-1AB53ACA8FDD}"/>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47B50DC6-8527-4E01-BF46-F604214957B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84124F3-BDCF-4AA7-BF9B-78C17C4E5AF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7DDD91-8FE2-4D05-9113-9435D4105ADD}" type="slidenum">
              <a:rPr lang="en-US" altLang="en-US" smtClean="0"/>
              <a:pPr/>
              <a:t>10</a:t>
            </a:fld>
            <a:endParaRPr lang="en-US" altLang="en-US"/>
          </a:p>
        </p:txBody>
      </p:sp>
      <p:sp>
        <p:nvSpPr>
          <p:cNvPr id="20483" name="Rectangle 2">
            <a:extLst>
              <a:ext uri="{FF2B5EF4-FFF2-40B4-BE49-F238E27FC236}">
                <a16:creationId xmlns:a16="http://schemas.microsoft.com/office/drawing/2014/main" id="{5C9C030D-D7AE-423F-B533-C5B6E9C1EFCE}"/>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3597328A-F0B3-4CEB-B946-94FD8365876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DEE1453F-0E7A-4AE0-962E-97F34CEE378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7302F2-77F9-4FD3-94B9-778D50521D0A}" type="slidenum">
              <a:rPr lang="en-US" altLang="en-US" smtClean="0"/>
              <a:pPr/>
              <a:t>11</a:t>
            </a:fld>
            <a:endParaRPr lang="en-US" altLang="en-US"/>
          </a:p>
        </p:txBody>
      </p:sp>
      <p:sp>
        <p:nvSpPr>
          <p:cNvPr id="22531" name="Rectangle 2">
            <a:extLst>
              <a:ext uri="{FF2B5EF4-FFF2-40B4-BE49-F238E27FC236}">
                <a16:creationId xmlns:a16="http://schemas.microsoft.com/office/drawing/2014/main" id="{307E1AEC-D5D1-4F6D-A33F-6A05DB48E51A}"/>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AF5D4216-1268-4A93-B23B-F57EEE34222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D1A39741-64B4-49B2-A6F3-E24493E6B0F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93BAE5-2258-4151-92E1-288F1085BDFC}" type="slidenum">
              <a:rPr lang="en-US" altLang="en-US" smtClean="0"/>
              <a:pPr/>
              <a:t>14</a:t>
            </a:fld>
            <a:endParaRPr lang="en-US" altLang="en-US"/>
          </a:p>
        </p:txBody>
      </p:sp>
      <p:sp>
        <p:nvSpPr>
          <p:cNvPr id="26627" name="Rectangle 2">
            <a:extLst>
              <a:ext uri="{FF2B5EF4-FFF2-40B4-BE49-F238E27FC236}">
                <a16:creationId xmlns:a16="http://schemas.microsoft.com/office/drawing/2014/main" id="{966131B5-7C3D-40DD-AFB1-1F3A82B1047C}"/>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47CF043E-49EF-498B-B4DC-4A8265B6ED4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4FACFD1-0315-4DF0-A358-FF6A2CF2215B}"/>
              </a:ext>
            </a:extLst>
          </p:cNvPr>
          <p:cNvGrpSpPr>
            <a:grpSpLocks/>
          </p:cNvGrpSpPr>
          <p:nvPr/>
        </p:nvGrpSpPr>
        <p:grpSpPr bwMode="auto">
          <a:xfrm>
            <a:off x="0" y="0"/>
            <a:ext cx="9144000" cy="6856413"/>
            <a:chOff x="0" y="0"/>
            <a:chExt cx="5760" cy="4319"/>
          </a:xfrm>
        </p:grpSpPr>
        <p:sp>
          <p:nvSpPr>
            <p:cNvPr id="5" name="Freeform 3">
              <a:extLst>
                <a:ext uri="{FF2B5EF4-FFF2-40B4-BE49-F238E27FC236}">
                  <a16:creationId xmlns:a16="http://schemas.microsoft.com/office/drawing/2014/main" id="{746AA856-F93F-436E-8AD4-7BE7760FED77}"/>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 name="Freeform 4">
              <a:extLst>
                <a:ext uri="{FF2B5EF4-FFF2-40B4-BE49-F238E27FC236}">
                  <a16:creationId xmlns:a16="http://schemas.microsoft.com/office/drawing/2014/main" id="{321AF599-BAF3-4853-8C8E-4B7B161D57E5}"/>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5">
              <a:extLst>
                <a:ext uri="{FF2B5EF4-FFF2-40B4-BE49-F238E27FC236}">
                  <a16:creationId xmlns:a16="http://schemas.microsoft.com/office/drawing/2014/main" id="{A5FD673C-F98E-4336-B18F-6CB526B74736}"/>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8" name="Freeform 6">
              <a:extLst>
                <a:ext uri="{FF2B5EF4-FFF2-40B4-BE49-F238E27FC236}">
                  <a16:creationId xmlns:a16="http://schemas.microsoft.com/office/drawing/2014/main" id="{2075E123-E194-42CD-AB58-E82227ED48D0}"/>
                </a:ext>
              </a:extLst>
            </p:cNvPr>
            <p:cNvSpPr>
              <a:spLocks/>
            </p:cNvSpPr>
            <p:nvPr/>
          </p:nvSpPr>
          <p:spPr bwMode="hidden">
            <a:xfrm>
              <a:off x="4038" y="3577"/>
              <a:ext cx="1720" cy="65"/>
            </a:xfrm>
            <a:custGeom>
              <a:avLst/>
              <a:gdLst>
                <a:gd name="T0" fmla="*/ 1680 w 1722"/>
                <a:gd name="T1" fmla="*/ 45 h 66"/>
                <a:gd name="T2" fmla="*/ 1680 w 1722"/>
                <a:gd name="T3" fmla="*/ 39 h 66"/>
                <a:gd name="T4" fmla="*/ 0 w 1722"/>
                <a:gd name="T5" fmla="*/ 0 h 66"/>
                <a:gd name="T6" fmla="*/ 0 w 1722"/>
                <a:gd name="T7" fmla="*/ 33 h 66"/>
                <a:gd name="T8" fmla="*/ 1680 w 1722"/>
                <a:gd name="T9" fmla="*/ 45 h 66"/>
                <a:gd name="T10" fmla="*/ 1680 w 1722"/>
                <a:gd name="T11" fmla="*/ 4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4B01DA18-46B2-41F4-96F3-42DCF8A24AC8}"/>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 name="Freeform 8">
              <a:extLst>
                <a:ext uri="{FF2B5EF4-FFF2-40B4-BE49-F238E27FC236}">
                  <a16:creationId xmlns:a16="http://schemas.microsoft.com/office/drawing/2014/main" id="{D0E6CD49-F4C3-4793-B5C7-CFFE9C2E0ADF}"/>
                </a:ext>
              </a:extLst>
            </p:cNvPr>
            <p:cNvSpPr>
              <a:spLocks/>
            </p:cNvSpPr>
            <p:nvPr/>
          </p:nvSpPr>
          <p:spPr bwMode="hidden">
            <a:xfrm>
              <a:off x="4784" y="3702"/>
              <a:ext cx="974" cy="101"/>
            </a:xfrm>
            <a:custGeom>
              <a:avLst/>
              <a:gdLst>
                <a:gd name="T0" fmla="*/ 954 w 975"/>
                <a:gd name="T1" fmla="*/ 48 h 101"/>
                <a:gd name="T2" fmla="*/ 954 w 975"/>
                <a:gd name="T3" fmla="*/ 0 h 101"/>
                <a:gd name="T4" fmla="*/ 0 w 975"/>
                <a:gd name="T5" fmla="*/ 24 h 101"/>
                <a:gd name="T6" fmla="*/ 0 w 975"/>
                <a:gd name="T7" fmla="*/ 101 h 101"/>
                <a:gd name="T8" fmla="*/ 954 w 975"/>
                <a:gd name="T9" fmla="*/ 48 h 101"/>
                <a:gd name="T10" fmla="*/ 95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C103300C-5A9F-4EEA-94E0-AC7202B8390E}"/>
                </a:ext>
              </a:extLst>
            </p:cNvPr>
            <p:cNvSpPr>
              <a:spLocks/>
            </p:cNvSpPr>
            <p:nvPr/>
          </p:nvSpPr>
          <p:spPr bwMode="hidden">
            <a:xfrm>
              <a:off x="3619" y="3815"/>
              <a:ext cx="2139" cy="198"/>
            </a:xfrm>
            <a:custGeom>
              <a:avLst/>
              <a:gdLst>
                <a:gd name="T0" fmla="*/ 2099 w 2141"/>
                <a:gd name="T1" fmla="*/ 0 h 198"/>
                <a:gd name="T2" fmla="*/ 0 w 2141"/>
                <a:gd name="T3" fmla="*/ 156 h 198"/>
                <a:gd name="T4" fmla="*/ 0 w 2141"/>
                <a:gd name="T5" fmla="*/ 198 h 198"/>
                <a:gd name="T6" fmla="*/ 2099 w 2141"/>
                <a:gd name="T7" fmla="*/ 0 h 198"/>
                <a:gd name="T8" fmla="*/ 209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098A1ACA-5120-4177-A3EB-0C033DE331A6}"/>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3" name="Freeform 11">
              <a:extLst>
                <a:ext uri="{FF2B5EF4-FFF2-40B4-BE49-F238E27FC236}">
                  <a16:creationId xmlns:a16="http://schemas.microsoft.com/office/drawing/2014/main" id="{538B0DAB-8FCC-4022-810B-441A52AA8571}"/>
                </a:ext>
              </a:extLst>
            </p:cNvPr>
            <p:cNvSpPr>
              <a:spLocks/>
            </p:cNvSpPr>
            <p:nvPr/>
          </p:nvSpPr>
          <p:spPr bwMode="hidden">
            <a:xfrm>
              <a:off x="2097" y="4043"/>
              <a:ext cx="2514" cy="276"/>
            </a:xfrm>
            <a:custGeom>
              <a:avLst/>
              <a:gdLst>
                <a:gd name="T0" fmla="*/ 2119 w 2517"/>
                <a:gd name="T1" fmla="*/ 276 h 276"/>
                <a:gd name="T2" fmla="*/ 2454 w 2517"/>
                <a:gd name="T3" fmla="*/ 204 h 276"/>
                <a:gd name="T4" fmla="*/ 2197 w 2517"/>
                <a:gd name="T5" fmla="*/ 0 h 276"/>
                <a:gd name="T6" fmla="*/ 0 w 2517"/>
                <a:gd name="T7" fmla="*/ 276 h 276"/>
                <a:gd name="T8" fmla="*/ 2119 w 2517"/>
                <a:gd name="T9" fmla="*/ 276 h 276"/>
                <a:gd name="T10" fmla="*/ 211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a:extLst>
                <a:ext uri="{FF2B5EF4-FFF2-40B4-BE49-F238E27FC236}">
                  <a16:creationId xmlns:a16="http://schemas.microsoft.com/office/drawing/2014/main" id="{E7250D3C-36FA-4BBC-9025-F864DD23FAC1}"/>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 name="Freeform 13">
              <a:extLst>
                <a:ext uri="{FF2B5EF4-FFF2-40B4-BE49-F238E27FC236}">
                  <a16:creationId xmlns:a16="http://schemas.microsoft.com/office/drawing/2014/main" id="{12054741-1885-40A5-BB46-D6C81FC503D5}"/>
                </a:ext>
              </a:extLst>
            </p:cNvPr>
            <p:cNvSpPr>
              <a:spLocks/>
            </p:cNvSpPr>
            <p:nvPr/>
          </p:nvSpPr>
          <p:spPr bwMode="hidden">
            <a:xfrm>
              <a:off x="5030" y="3151"/>
              <a:ext cx="728" cy="240"/>
            </a:xfrm>
            <a:custGeom>
              <a:avLst/>
              <a:gdLst>
                <a:gd name="T0" fmla="*/ 708 w 729"/>
                <a:gd name="T1" fmla="*/ 240 h 240"/>
                <a:gd name="T2" fmla="*/ 0 w 729"/>
                <a:gd name="T3" fmla="*/ 0 h 240"/>
                <a:gd name="T4" fmla="*/ 0 w 729"/>
                <a:gd name="T5" fmla="*/ 6 h 240"/>
                <a:gd name="T6" fmla="*/ 708 w 729"/>
                <a:gd name="T7" fmla="*/ 240 h 240"/>
                <a:gd name="T8" fmla="*/ 70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a:extLst>
                <a:ext uri="{FF2B5EF4-FFF2-40B4-BE49-F238E27FC236}">
                  <a16:creationId xmlns:a16="http://schemas.microsoft.com/office/drawing/2014/main" id="{41A76E7D-B744-4C48-900F-791DBE7D6A9B}"/>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7" name="Freeform 15">
              <a:extLst>
                <a:ext uri="{FF2B5EF4-FFF2-40B4-BE49-F238E27FC236}">
                  <a16:creationId xmlns:a16="http://schemas.microsoft.com/office/drawing/2014/main" id="{28644B1B-C7B9-4C85-BAED-A794AFCC6BC3}"/>
                </a:ext>
              </a:extLst>
            </p:cNvPr>
            <p:cNvSpPr>
              <a:spLocks/>
            </p:cNvSpPr>
            <p:nvPr/>
          </p:nvSpPr>
          <p:spPr bwMode="hidden">
            <a:xfrm>
              <a:off x="5030" y="3049"/>
              <a:ext cx="728" cy="318"/>
            </a:xfrm>
            <a:custGeom>
              <a:avLst/>
              <a:gdLst>
                <a:gd name="T0" fmla="*/ 708 w 729"/>
                <a:gd name="T1" fmla="*/ 318 h 318"/>
                <a:gd name="T2" fmla="*/ 708 w 729"/>
                <a:gd name="T3" fmla="*/ 312 h 318"/>
                <a:gd name="T4" fmla="*/ 0 w 729"/>
                <a:gd name="T5" fmla="*/ 0 h 318"/>
                <a:gd name="T6" fmla="*/ 0 w 729"/>
                <a:gd name="T7" fmla="*/ 54 h 318"/>
                <a:gd name="T8" fmla="*/ 708 w 729"/>
                <a:gd name="T9" fmla="*/ 318 h 318"/>
                <a:gd name="T10" fmla="*/ 70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a:extLst>
                <a:ext uri="{FF2B5EF4-FFF2-40B4-BE49-F238E27FC236}">
                  <a16:creationId xmlns:a16="http://schemas.microsoft.com/office/drawing/2014/main" id="{1F7C47AA-E076-43F8-ACD7-B8479863301C}"/>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9" name="Freeform 17">
              <a:extLst>
                <a:ext uri="{FF2B5EF4-FFF2-40B4-BE49-F238E27FC236}">
                  <a16:creationId xmlns:a16="http://schemas.microsoft.com/office/drawing/2014/main" id="{9F7C1BBD-5B8D-48AC-B2D0-8356DF411503}"/>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 name="Freeform 18">
              <a:extLst>
                <a:ext uri="{FF2B5EF4-FFF2-40B4-BE49-F238E27FC236}">
                  <a16:creationId xmlns:a16="http://schemas.microsoft.com/office/drawing/2014/main" id="{1FEFB671-DBF3-4C94-949A-F0EC6C5D6E22}"/>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1" name="Freeform 19">
              <a:extLst>
                <a:ext uri="{FF2B5EF4-FFF2-40B4-BE49-F238E27FC236}">
                  <a16:creationId xmlns:a16="http://schemas.microsoft.com/office/drawing/2014/main" id="{49B736CB-9CE6-4554-B9B8-9BF344D74760}"/>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id="{185B4D36-74C5-4E2D-BF73-ECB405F8BF42}"/>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3" name="Freeform 21">
              <a:extLst>
                <a:ext uri="{FF2B5EF4-FFF2-40B4-BE49-F238E27FC236}">
                  <a16:creationId xmlns:a16="http://schemas.microsoft.com/office/drawing/2014/main" id="{BE98F8C7-6574-4065-AC5A-3DA2BE0145E2}"/>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a:extLst>
                <a:ext uri="{FF2B5EF4-FFF2-40B4-BE49-F238E27FC236}">
                  <a16:creationId xmlns:a16="http://schemas.microsoft.com/office/drawing/2014/main" id="{F995DA3B-ABE0-4503-9108-03461BA41B4B}"/>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5" name="Freeform 23">
              <a:extLst>
                <a:ext uri="{FF2B5EF4-FFF2-40B4-BE49-F238E27FC236}">
                  <a16:creationId xmlns:a16="http://schemas.microsoft.com/office/drawing/2014/main" id="{72E74ACB-5533-4FDC-ADD9-349A72DF2183}"/>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6" name="Freeform 24">
              <a:extLst>
                <a:ext uri="{FF2B5EF4-FFF2-40B4-BE49-F238E27FC236}">
                  <a16:creationId xmlns:a16="http://schemas.microsoft.com/office/drawing/2014/main" id="{9E0B988D-1132-440B-BF81-2155FF2B5CEA}"/>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7" name="Freeform 25">
              <a:extLst>
                <a:ext uri="{FF2B5EF4-FFF2-40B4-BE49-F238E27FC236}">
                  <a16:creationId xmlns:a16="http://schemas.microsoft.com/office/drawing/2014/main" id="{19B0D988-51A0-43B5-966B-E6A72F8D4FE5}"/>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a:extLst>
                <a:ext uri="{FF2B5EF4-FFF2-40B4-BE49-F238E27FC236}">
                  <a16:creationId xmlns:a16="http://schemas.microsoft.com/office/drawing/2014/main" id="{244AD9C4-9547-48C1-B697-780D5ABBFE2C}"/>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9" name="Freeform 27">
              <a:extLst>
                <a:ext uri="{FF2B5EF4-FFF2-40B4-BE49-F238E27FC236}">
                  <a16:creationId xmlns:a16="http://schemas.microsoft.com/office/drawing/2014/main" id="{3B2B969C-F2FC-40E6-83FA-4BC2A249655A}"/>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0" name="Freeform 28">
              <a:extLst>
                <a:ext uri="{FF2B5EF4-FFF2-40B4-BE49-F238E27FC236}">
                  <a16:creationId xmlns:a16="http://schemas.microsoft.com/office/drawing/2014/main" id="{47AEB4BE-C5B0-4877-AC56-551CCCACF9CF}"/>
                </a:ext>
              </a:extLst>
            </p:cNvPr>
            <p:cNvSpPr>
              <a:spLocks/>
            </p:cNvSpPr>
            <p:nvPr/>
          </p:nvSpPr>
          <p:spPr bwMode="hidden">
            <a:xfrm>
              <a:off x="5698" y="653"/>
              <a:ext cx="60" cy="311"/>
            </a:xfrm>
            <a:custGeom>
              <a:avLst/>
              <a:gdLst>
                <a:gd name="T0" fmla="*/ 0 w 60"/>
                <a:gd name="T1" fmla="*/ 144 h 312"/>
                <a:gd name="T2" fmla="*/ 60 w 60"/>
                <a:gd name="T3" fmla="*/ 29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a:extLst>
                <a:ext uri="{FF2B5EF4-FFF2-40B4-BE49-F238E27FC236}">
                  <a16:creationId xmlns:a16="http://schemas.microsoft.com/office/drawing/2014/main" id="{CCBE0003-D5EE-4DCA-858F-60281199524E}"/>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2" name="Freeform 30">
              <a:extLst>
                <a:ext uri="{FF2B5EF4-FFF2-40B4-BE49-F238E27FC236}">
                  <a16:creationId xmlns:a16="http://schemas.microsoft.com/office/drawing/2014/main" id="{4C425CE8-B8D5-423D-904B-2292D09908BD}"/>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a:extLst>
                <a:ext uri="{FF2B5EF4-FFF2-40B4-BE49-F238E27FC236}">
                  <a16:creationId xmlns:a16="http://schemas.microsoft.com/office/drawing/2014/main" id="{2BBD3082-1B1C-4A7B-B593-2FEA08F6B1C9}"/>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4" name="Freeform 32">
              <a:extLst>
                <a:ext uri="{FF2B5EF4-FFF2-40B4-BE49-F238E27FC236}">
                  <a16:creationId xmlns:a16="http://schemas.microsoft.com/office/drawing/2014/main" id="{B7EFCB1C-87D6-4FFF-8CBC-48E1471B2C79}"/>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5" name="Freeform 33">
              <a:extLst>
                <a:ext uri="{FF2B5EF4-FFF2-40B4-BE49-F238E27FC236}">
                  <a16:creationId xmlns:a16="http://schemas.microsoft.com/office/drawing/2014/main" id="{ABFA2276-194D-4127-A63B-A55252905BA3}"/>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6" name="Freeform 34">
              <a:extLst>
                <a:ext uri="{FF2B5EF4-FFF2-40B4-BE49-F238E27FC236}">
                  <a16:creationId xmlns:a16="http://schemas.microsoft.com/office/drawing/2014/main" id="{63CA787C-3123-40D1-A1E3-D2DEF6A2B331}"/>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 name="Freeform 35">
              <a:extLst>
                <a:ext uri="{FF2B5EF4-FFF2-40B4-BE49-F238E27FC236}">
                  <a16:creationId xmlns:a16="http://schemas.microsoft.com/office/drawing/2014/main" id="{CDE08293-0270-44C1-BFB9-2E776A2DA6F9}"/>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8" name="Freeform 36">
              <a:extLst>
                <a:ext uri="{FF2B5EF4-FFF2-40B4-BE49-F238E27FC236}">
                  <a16:creationId xmlns:a16="http://schemas.microsoft.com/office/drawing/2014/main" id="{7AA82AC0-DD54-4021-AA05-9962807FD7A7}"/>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9" name="Freeform 37">
              <a:extLst>
                <a:ext uri="{FF2B5EF4-FFF2-40B4-BE49-F238E27FC236}">
                  <a16:creationId xmlns:a16="http://schemas.microsoft.com/office/drawing/2014/main" id="{73A3D81D-B861-43FF-A558-D4A7C77CC553}"/>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0" name="Freeform 38">
              <a:extLst>
                <a:ext uri="{FF2B5EF4-FFF2-40B4-BE49-F238E27FC236}">
                  <a16:creationId xmlns:a16="http://schemas.microsoft.com/office/drawing/2014/main" id="{CE72131D-2C7B-4901-B7C1-0E2FFEB113C4}"/>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41" name="Group 39">
              <a:extLst>
                <a:ext uri="{FF2B5EF4-FFF2-40B4-BE49-F238E27FC236}">
                  <a16:creationId xmlns:a16="http://schemas.microsoft.com/office/drawing/2014/main" id="{51561578-C4E0-42E2-83DD-13943FB89619}"/>
                </a:ext>
              </a:extLst>
            </p:cNvPr>
            <p:cNvGrpSpPr>
              <a:grpSpLocks/>
            </p:cNvGrpSpPr>
            <p:nvPr userDrawn="1"/>
          </p:nvGrpSpPr>
          <p:grpSpPr bwMode="auto">
            <a:xfrm>
              <a:off x="0" y="1632"/>
              <a:ext cx="5758" cy="1858"/>
              <a:chOff x="0" y="1632"/>
              <a:chExt cx="5758" cy="1858"/>
            </a:xfrm>
          </p:grpSpPr>
          <p:sp>
            <p:nvSpPr>
              <p:cNvPr id="42" name="Freeform 40">
                <a:extLst>
                  <a:ext uri="{FF2B5EF4-FFF2-40B4-BE49-F238E27FC236}">
                    <a16:creationId xmlns:a16="http://schemas.microsoft.com/office/drawing/2014/main" id="{FE0BBDF8-8A33-41A5-9602-C36CC1F638E7}"/>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3" name="Freeform 41">
                <a:extLst>
                  <a:ext uri="{FF2B5EF4-FFF2-40B4-BE49-F238E27FC236}">
                    <a16:creationId xmlns:a16="http://schemas.microsoft.com/office/drawing/2014/main" id="{8B4268FC-BC2F-44E3-AF00-EF2512C95C69}"/>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sp>
        <p:nvSpPr>
          <p:cNvPr id="8234" name="Rectangle 42">
            <a:extLst>
              <a:ext uri="{FF2B5EF4-FFF2-40B4-BE49-F238E27FC236}">
                <a16:creationId xmlns:a16="http://schemas.microsoft.com/office/drawing/2014/main" id="{B8A7483B-FF41-43A6-8678-A6A36C1661A0}"/>
              </a:ext>
            </a:extLst>
          </p:cNvPr>
          <p:cNvSpPr>
            <a:spLocks noGrp="1" noChangeArrowheads="1"/>
          </p:cNvSpPr>
          <p:nvPr>
            <p:ph type="ctrTitle" sz="quarter"/>
          </p:nvPr>
        </p:nvSpPr>
        <p:spPr>
          <a:xfrm>
            <a:off x="457200" y="1600200"/>
            <a:ext cx="8229600" cy="1828800"/>
          </a:xfrm>
        </p:spPr>
        <p:txBody>
          <a:bodyPr/>
          <a:lstStyle>
            <a:lvl1pPr>
              <a:defRPr sz="4800"/>
            </a:lvl1pPr>
          </a:lstStyle>
          <a:p>
            <a:pPr lvl="0"/>
            <a:r>
              <a:rPr lang="en-US" altLang="en-US" noProof="0"/>
              <a:t>Click to edit Master title style</a:t>
            </a:r>
          </a:p>
        </p:txBody>
      </p:sp>
      <p:sp>
        <p:nvSpPr>
          <p:cNvPr id="8235" name="Rectangle 43">
            <a:extLst>
              <a:ext uri="{FF2B5EF4-FFF2-40B4-BE49-F238E27FC236}">
                <a16:creationId xmlns:a16="http://schemas.microsoft.com/office/drawing/2014/main" id="{3DD7FC86-273E-41BF-AE32-C41712DCAE47}"/>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sz="3600"/>
            </a:lvl1pPr>
          </a:lstStyle>
          <a:p>
            <a:pPr lvl="0"/>
            <a:r>
              <a:rPr lang="en-US" altLang="en-US" noProof="0"/>
              <a:t>Click to edit Master subtitle style</a:t>
            </a:r>
          </a:p>
        </p:txBody>
      </p:sp>
      <p:sp>
        <p:nvSpPr>
          <p:cNvPr id="44" name="Rectangle 44">
            <a:extLst>
              <a:ext uri="{FF2B5EF4-FFF2-40B4-BE49-F238E27FC236}">
                <a16:creationId xmlns:a16="http://schemas.microsoft.com/office/drawing/2014/main" id="{4299D486-CC81-4687-9723-4CBFB0F2F43B}"/>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45" name="Rectangle 45">
            <a:extLst>
              <a:ext uri="{FF2B5EF4-FFF2-40B4-BE49-F238E27FC236}">
                <a16:creationId xmlns:a16="http://schemas.microsoft.com/office/drawing/2014/main" id="{8101414C-A7C5-4120-A85B-BD800B84413E}"/>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6" name="Rectangle 46">
            <a:extLst>
              <a:ext uri="{FF2B5EF4-FFF2-40B4-BE49-F238E27FC236}">
                <a16:creationId xmlns:a16="http://schemas.microsoft.com/office/drawing/2014/main" id="{5619F56B-E06E-4F29-BD2C-307F61120E52}"/>
              </a:ext>
            </a:extLst>
          </p:cNvPr>
          <p:cNvSpPr>
            <a:spLocks noGrp="1" noChangeArrowheads="1"/>
          </p:cNvSpPr>
          <p:nvPr>
            <p:ph type="sldNum" sz="quarter" idx="12"/>
          </p:nvPr>
        </p:nvSpPr>
        <p:spPr/>
        <p:txBody>
          <a:bodyPr/>
          <a:lstStyle>
            <a:lvl1pPr>
              <a:defRPr/>
            </a:lvl1pPr>
          </a:lstStyle>
          <a:p>
            <a:pPr>
              <a:defRPr/>
            </a:pPr>
            <a:fld id="{1B81CA5D-3B97-4E9F-9E5B-D46B52EE5C3F}" type="slidenum">
              <a:rPr lang="en-US" altLang="en-US"/>
              <a:pPr>
                <a:defRPr/>
              </a:pPr>
              <a:t>‹#›</a:t>
            </a:fld>
            <a:endParaRPr lang="en-US" altLang="en-US"/>
          </a:p>
        </p:txBody>
      </p:sp>
    </p:spTree>
    <p:extLst>
      <p:ext uri="{BB962C8B-B14F-4D97-AF65-F5344CB8AC3E}">
        <p14:creationId xmlns:p14="http://schemas.microsoft.com/office/powerpoint/2010/main" val="1404883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60E2-F649-4EFD-83C5-0F04190ABE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200630-2AAE-4767-87CC-2D5E73D85A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44988081-CABE-4874-A2C9-11845D0BEDB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60536D71-6113-4E47-99C7-8365D76D10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6">
            <a:extLst>
              <a:ext uri="{FF2B5EF4-FFF2-40B4-BE49-F238E27FC236}">
                <a16:creationId xmlns:a16="http://schemas.microsoft.com/office/drawing/2014/main" id="{E0735445-4BE0-4A79-B656-A8D0890A9343}"/>
              </a:ext>
            </a:extLst>
          </p:cNvPr>
          <p:cNvSpPr>
            <a:spLocks noGrp="1" noChangeArrowheads="1"/>
          </p:cNvSpPr>
          <p:nvPr>
            <p:ph type="sldNum" sz="quarter" idx="12"/>
          </p:nvPr>
        </p:nvSpPr>
        <p:spPr>
          <a:ln/>
        </p:spPr>
        <p:txBody>
          <a:bodyPr/>
          <a:lstStyle>
            <a:lvl1pPr>
              <a:defRPr/>
            </a:lvl1pPr>
          </a:lstStyle>
          <a:p>
            <a:pPr>
              <a:defRPr/>
            </a:pPr>
            <a:fld id="{69938793-7469-4CE5-8BFC-D4C5DB362D27}" type="slidenum">
              <a:rPr lang="en-US" altLang="en-US"/>
              <a:pPr>
                <a:defRPr/>
              </a:pPr>
              <a:t>‹#›</a:t>
            </a:fld>
            <a:endParaRPr lang="en-US" altLang="en-US"/>
          </a:p>
        </p:txBody>
      </p:sp>
    </p:spTree>
    <p:extLst>
      <p:ext uri="{BB962C8B-B14F-4D97-AF65-F5344CB8AC3E}">
        <p14:creationId xmlns:p14="http://schemas.microsoft.com/office/powerpoint/2010/main" val="4140211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7B1629-0C54-4E64-8090-CB882605C277}"/>
              </a:ext>
            </a:extLst>
          </p:cNvPr>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11754E-046A-4341-9104-A6A2060B35A2}"/>
              </a:ext>
            </a:extLst>
          </p:cNvPr>
          <p:cNvSpPr>
            <a:spLocks noGrp="1"/>
          </p:cNvSpPr>
          <p:nvPr>
            <p:ph type="body" orient="vert" idx="1"/>
          </p:nvPr>
        </p:nvSpPr>
        <p:spPr>
          <a:xfrm>
            <a:off x="457200" y="277813"/>
            <a:ext cx="60198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E516AB43-1B94-48F2-8301-077AA86B4F2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0E6FAF2B-7E52-428C-BAAD-77514C735AC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6">
            <a:extLst>
              <a:ext uri="{FF2B5EF4-FFF2-40B4-BE49-F238E27FC236}">
                <a16:creationId xmlns:a16="http://schemas.microsoft.com/office/drawing/2014/main" id="{1BFF65B8-217C-48E0-94BE-7C058F89DE51}"/>
              </a:ext>
            </a:extLst>
          </p:cNvPr>
          <p:cNvSpPr>
            <a:spLocks noGrp="1" noChangeArrowheads="1"/>
          </p:cNvSpPr>
          <p:nvPr>
            <p:ph type="sldNum" sz="quarter" idx="12"/>
          </p:nvPr>
        </p:nvSpPr>
        <p:spPr>
          <a:ln/>
        </p:spPr>
        <p:txBody>
          <a:bodyPr/>
          <a:lstStyle>
            <a:lvl1pPr>
              <a:defRPr/>
            </a:lvl1pPr>
          </a:lstStyle>
          <a:p>
            <a:pPr>
              <a:defRPr/>
            </a:pPr>
            <a:fld id="{675DB17F-28D1-407E-8A79-D2436A1E459E}" type="slidenum">
              <a:rPr lang="en-US" altLang="en-US"/>
              <a:pPr>
                <a:defRPr/>
              </a:pPr>
              <a:t>‹#›</a:t>
            </a:fld>
            <a:endParaRPr lang="en-US" altLang="en-US"/>
          </a:p>
        </p:txBody>
      </p:sp>
    </p:spTree>
    <p:extLst>
      <p:ext uri="{BB962C8B-B14F-4D97-AF65-F5344CB8AC3E}">
        <p14:creationId xmlns:p14="http://schemas.microsoft.com/office/powerpoint/2010/main" val="194823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5DF109-B72D-47C6-80AA-44FC4C9D9027}"/>
              </a:ext>
            </a:extLst>
          </p:cNvPr>
          <p:cNvSpPr>
            <a:spLocks noGrp="1"/>
          </p:cNvSpPr>
          <p:nvPr>
            <p:ph/>
          </p:nvPr>
        </p:nvSpPr>
        <p:spPr>
          <a:xfrm>
            <a:off x="457200" y="277813"/>
            <a:ext cx="8229600" cy="5853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4">
            <a:extLst>
              <a:ext uri="{FF2B5EF4-FFF2-40B4-BE49-F238E27FC236}">
                <a16:creationId xmlns:a16="http://schemas.microsoft.com/office/drawing/2014/main" id="{DC9643FB-611C-422E-98EA-37D6941287D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5">
            <a:extLst>
              <a:ext uri="{FF2B5EF4-FFF2-40B4-BE49-F238E27FC236}">
                <a16:creationId xmlns:a16="http://schemas.microsoft.com/office/drawing/2014/main" id="{7F86C03D-8080-45DF-8975-6F2E1BD33DD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6">
            <a:extLst>
              <a:ext uri="{FF2B5EF4-FFF2-40B4-BE49-F238E27FC236}">
                <a16:creationId xmlns:a16="http://schemas.microsoft.com/office/drawing/2014/main" id="{DAD37D12-E8AB-43B4-9B98-1DE50C69A97C}"/>
              </a:ext>
            </a:extLst>
          </p:cNvPr>
          <p:cNvSpPr>
            <a:spLocks noGrp="1" noChangeArrowheads="1"/>
          </p:cNvSpPr>
          <p:nvPr>
            <p:ph type="sldNum" sz="quarter" idx="12"/>
          </p:nvPr>
        </p:nvSpPr>
        <p:spPr>
          <a:ln/>
        </p:spPr>
        <p:txBody>
          <a:bodyPr/>
          <a:lstStyle>
            <a:lvl1pPr>
              <a:defRPr/>
            </a:lvl1pPr>
          </a:lstStyle>
          <a:p>
            <a:pPr>
              <a:defRPr/>
            </a:pPr>
            <a:fld id="{B4568EE1-848A-4945-AB4E-8981EE252BE6}" type="slidenum">
              <a:rPr lang="en-US" altLang="en-US"/>
              <a:pPr>
                <a:defRPr/>
              </a:pPr>
              <a:t>‹#›</a:t>
            </a:fld>
            <a:endParaRPr lang="en-US" altLang="en-US"/>
          </a:p>
        </p:txBody>
      </p:sp>
    </p:spTree>
    <p:extLst>
      <p:ext uri="{BB962C8B-B14F-4D97-AF65-F5344CB8AC3E}">
        <p14:creationId xmlns:p14="http://schemas.microsoft.com/office/powerpoint/2010/main" val="2122064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BDEA7-7AC4-4163-958F-20386EC7BB77}"/>
              </a:ext>
            </a:extLst>
          </p:cNvPr>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FF68E9-546A-4465-BB38-C62B3058860F}"/>
              </a:ext>
            </a:extLst>
          </p:cNvPr>
          <p:cNvSpPr>
            <a:spLocks noGrp="1"/>
          </p:cNvSpPr>
          <p:nvPr>
            <p:ph type="body" sz="half" idx="1"/>
          </p:nvPr>
        </p:nvSpPr>
        <p:spPr>
          <a:xfrm>
            <a:off x="457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AEF202-2E21-490B-AB03-71382F6A2A22}"/>
              </a:ext>
            </a:extLst>
          </p:cNvPr>
          <p:cNvSpPr>
            <a:spLocks noGrp="1"/>
          </p:cNvSpPr>
          <p:nvPr>
            <p:ph sz="half" idx="2"/>
          </p:nvPr>
        </p:nvSpPr>
        <p:spPr>
          <a:xfrm>
            <a:off x="4648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D5DD3A26-849A-4B04-A067-400D7768653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FD3017C5-E959-403F-9C9F-D1F29557940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6">
            <a:extLst>
              <a:ext uri="{FF2B5EF4-FFF2-40B4-BE49-F238E27FC236}">
                <a16:creationId xmlns:a16="http://schemas.microsoft.com/office/drawing/2014/main" id="{041643FB-471A-47E4-B159-75C09F85379D}"/>
              </a:ext>
            </a:extLst>
          </p:cNvPr>
          <p:cNvSpPr>
            <a:spLocks noGrp="1" noChangeArrowheads="1"/>
          </p:cNvSpPr>
          <p:nvPr>
            <p:ph type="sldNum" sz="quarter" idx="12"/>
          </p:nvPr>
        </p:nvSpPr>
        <p:spPr>
          <a:ln/>
        </p:spPr>
        <p:txBody>
          <a:bodyPr/>
          <a:lstStyle>
            <a:lvl1pPr>
              <a:defRPr/>
            </a:lvl1pPr>
          </a:lstStyle>
          <a:p>
            <a:pPr>
              <a:defRPr/>
            </a:pPr>
            <a:fld id="{A223E1D7-4C4E-4AE6-B542-86CA8B7BBB27}" type="slidenum">
              <a:rPr lang="en-US" altLang="en-US"/>
              <a:pPr>
                <a:defRPr/>
              </a:pPr>
              <a:t>‹#›</a:t>
            </a:fld>
            <a:endParaRPr lang="en-US" altLang="en-US"/>
          </a:p>
        </p:txBody>
      </p:sp>
    </p:spTree>
    <p:extLst>
      <p:ext uri="{BB962C8B-B14F-4D97-AF65-F5344CB8AC3E}">
        <p14:creationId xmlns:p14="http://schemas.microsoft.com/office/powerpoint/2010/main" val="3588886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57B9-4FD4-41D3-A70C-82EE7D44396E}"/>
              </a:ext>
            </a:extLst>
          </p:cNvPr>
          <p:cNvSpPr>
            <a:spLocks noGrp="1"/>
          </p:cNvSpPr>
          <p:nvPr>
            <p:ph type="title"/>
          </p:nvPr>
        </p:nvSpPr>
        <p:spPr>
          <a:xfrm>
            <a:off x="457200" y="277813"/>
            <a:ext cx="82296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3CF0C0E-5D8A-4356-8D6F-C109356AD25C}"/>
              </a:ext>
            </a:extLst>
          </p:cNvPr>
          <p:cNvSpPr>
            <a:spLocks noGrp="1"/>
          </p:cNvSpPr>
          <p:nvPr>
            <p:ph sz="half" idx="1"/>
          </p:nvPr>
        </p:nvSpPr>
        <p:spPr>
          <a:xfrm>
            <a:off x="457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D8DB46-F5E9-4760-B599-B7D9FFD56958}"/>
              </a:ext>
            </a:extLst>
          </p:cNvPr>
          <p:cNvSpPr>
            <a:spLocks noGrp="1"/>
          </p:cNvSpPr>
          <p:nvPr>
            <p:ph sz="quarter" idx="2"/>
          </p:nvPr>
        </p:nvSpPr>
        <p:spPr>
          <a:xfrm>
            <a:off x="4648200" y="1600200"/>
            <a:ext cx="4038600" cy="218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B4B0740F-7659-4EAA-83A1-8BA2C3209FED}"/>
              </a:ext>
            </a:extLst>
          </p:cNvPr>
          <p:cNvSpPr>
            <a:spLocks noGrp="1"/>
          </p:cNvSpPr>
          <p:nvPr>
            <p:ph sz="quarter" idx="3"/>
          </p:nvPr>
        </p:nvSpPr>
        <p:spPr>
          <a:xfrm>
            <a:off x="4648200" y="3941763"/>
            <a:ext cx="4038600" cy="218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4">
            <a:extLst>
              <a:ext uri="{FF2B5EF4-FFF2-40B4-BE49-F238E27FC236}">
                <a16:creationId xmlns:a16="http://schemas.microsoft.com/office/drawing/2014/main" id="{8BC8B9AF-8FCA-4A81-88D3-D1664AEB74D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45">
            <a:extLst>
              <a:ext uri="{FF2B5EF4-FFF2-40B4-BE49-F238E27FC236}">
                <a16:creationId xmlns:a16="http://schemas.microsoft.com/office/drawing/2014/main" id="{4C3E6A55-1E3F-4168-96C2-B05633EA73E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46">
            <a:extLst>
              <a:ext uri="{FF2B5EF4-FFF2-40B4-BE49-F238E27FC236}">
                <a16:creationId xmlns:a16="http://schemas.microsoft.com/office/drawing/2014/main" id="{A2C9CEC5-7E97-4051-90F9-88B85128E8E6}"/>
              </a:ext>
            </a:extLst>
          </p:cNvPr>
          <p:cNvSpPr>
            <a:spLocks noGrp="1" noChangeArrowheads="1"/>
          </p:cNvSpPr>
          <p:nvPr>
            <p:ph type="sldNum" sz="quarter" idx="12"/>
          </p:nvPr>
        </p:nvSpPr>
        <p:spPr>
          <a:ln/>
        </p:spPr>
        <p:txBody>
          <a:bodyPr/>
          <a:lstStyle>
            <a:lvl1pPr>
              <a:defRPr/>
            </a:lvl1pPr>
          </a:lstStyle>
          <a:p>
            <a:pPr>
              <a:defRPr/>
            </a:pPr>
            <a:fld id="{6913A430-53B2-4079-BF51-6C66C37E27CA}" type="slidenum">
              <a:rPr lang="en-US" altLang="en-US"/>
              <a:pPr>
                <a:defRPr/>
              </a:pPr>
              <a:t>‹#›</a:t>
            </a:fld>
            <a:endParaRPr lang="en-US" altLang="en-US"/>
          </a:p>
        </p:txBody>
      </p:sp>
    </p:spTree>
    <p:extLst>
      <p:ext uri="{BB962C8B-B14F-4D97-AF65-F5344CB8AC3E}">
        <p14:creationId xmlns:p14="http://schemas.microsoft.com/office/powerpoint/2010/main" val="2662294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0456A-A7B1-43D9-A706-C65F7923B7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8AADE-D8EA-4C87-A7A8-C69A557C407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A26FD5E8-CB32-4457-A6FA-602D63030F0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0BF7B9E6-83B8-4BAF-ADF6-C8AAD2E2CB2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6">
            <a:extLst>
              <a:ext uri="{FF2B5EF4-FFF2-40B4-BE49-F238E27FC236}">
                <a16:creationId xmlns:a16="http://schemas.microsoft.com/office/drawing/2014/main" id="{F40DF1FE-6AF5-481F-814E-50FAEF11BEDE}"/>
              </a:ext>
            </a:extLst>
          </p:cNvPr>
          <p:cNvSpPr>
            <a:spLocks noGrp="1" noChangeArrowheads="1"/>
          </p:cNvSpPr>
          <p:nvPr>
            <p:ph type="sldNum" sz="quarter" idx="12"/>
          </p:nvPr>
        </p:nvSpPr>
        <p:spPr>
          <a:ln/>
        </p:spPr>
        <p:txBody>
          <a:bodyPr/>
          <a:lstStyle>
            <a:lvl1pPr>
              <a:defRPr/>
            </a:lvl1pPr>
          </a:lstStyle>
          <a:p>
            <a:pPr>
              <a:defRPr/>
            </a:pPr>
            <a:fld id="{AE5B65B9-9E4A-4B6B-9223-0EBF9144AD3B}" type="slidenum">
              <a:rPr lang="en-US" altLang="en-US"/>
              <a:pPr>
                <a:defRPr/>
              </a:pPr>
              <a:t>‹#›</a:t>
            </a:fld>
            <a:endParaRPr lang="en-US" altLang="en-US"/>
          </a:p>
        </p:txBody>
      </p:sp>
    </p:spTree>
    <p:extLst>
      <p:ext uri="{BB962C8B-B14F-4D97-AF65-F5344CB8AC3E}">
        <p14:creationId xmlns:p14="http://schemas.microsoft.com/office/powerpoint/2010/main" val="293946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14BF4-EDEF-4C5C-A92A-3A09815AAAD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1E8BB7-B208-4399-BF22-3210FD9343F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4">
            <a:extLst>
              <a:ext uri="{FF2B5EF4-FFF2-40B4-BE49-F238E27FC236}">
                <a16:creationId xmlns:a16="http://schemas.microsoft.com/office/drawing/2014/main" id="{5CEE4DDC-C1D9-4897-9E28-28D9A37AAAD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B9740D0A-AF20-459C-9891-20FBA21079E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6">
            <a:extLst>
              <a:ext uri="{FF2B5EF4-FFF2-40B4-BE49-F238E27FC236}">
                <a16:creationId xmlns:a16="http://schemas.microsoft.com/office/drawing/2014/main" id="{3569CA0D-09A0-4AEC-9880-A9DD516A47E6}"/>
              </a:ext>
            </a:extLst>
          </p:cNvPr>
          <p:cNvSpPr>
            <a:spLocks noGrp="1" noChangeArrowheads="1"/>
          </p:cNvSpPr>
          <p:nvPr>
            <p:ph type="sldNum" sz="quarter" idx="12"/>
          </p:nvPr>
        </p:nvSpPr>
        <p:spPr>
          <a:ln/>
        </p:spPr>
        <p:txBody>
          <a:bodyPr/>
          <a:lstStyle>
            <a:lvl1pPr>
              <a:defRPr/>
            </a:lvl1pPr>
          </a:lstStyle>
          <a:p>
            <a:pPr>
              <a:defRPr/>
            </a:pPr>
            <a:fld id="{FACC5015-82EA-41F8-9B23-ADC75B020A28}" type="slidenum">
              <a:rPr lang="en-US" altLang="en-US"/>
              <a:pPr>
                <a:defRPr/>
              </a:pPr>
              <a:t>‹#›</a:t>
            </a:fld>
            <a:endParaRPr lang="en-US" altLang="en-US"/>
          </a:p>
        </p:txBody>
      </p:sp>
    </p:spTree>
    <p:extLst>
      <p:ext uri="{BB962C8B-B14F-4D97-AF65-F5344CB8AC3E}">
        <p14:creationId xmlns:p14="http://schemas.microsoft.com/office/powerpoint/2010/main" val="1802433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0A50-FD4F-42E5-A89D-3C50465490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9BFCCD-2D09-4CB6-AFCE-CC23CB088710}"/>
              </a:ext>
            </a:extLst>
          </p:cNvPr>
          <p:cNvSpPr>
            <a:spLocks noGrp="1"/>
          </p:cNvSpPr>
          <p:nvPr>
            <p:ph sz="half" idx="1"/>
          </p:nvPr>
        </p:nvSpPr>
        <p:spPr>
          <a:xfrm>
            <a:off x="457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1B413D-4E23-4979-B378-6CAA6126D7AA}"/>
              </a:ext>
            </a:extLst>
          </p:cNvPr>
          <p:cNvSpPr>
            <a:spLocks noGrp="1"/>
          </p:cNvSpPr>
          <p:nvPr>
            <p:ph sz="half" idx="2"/>
          </p:nvPr>
        </p:nvSpPr>
        <p:spPr>
          <a:xfrm>
            <a:off x="4648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66CA5721-5DBB-42C8-B0EB-E87732E894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6479CA9C-EF1E-49E0-98B8-E68CF0A9F25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6">
            <a:extLst>
              <a:ext uri="{FF2B5EF4-FFF2-40B4-BE49-F238E27FC236}">
                <a16:creationId xmlns:a16="http://schemas.microsoft.com/office/drawing/2014/main" id="{0C60B315-1E91-46E1-B4CF-00CFE8281718}"/>
              </a:ext>
            </a:extLst>
          </p:cNvPr>
          <p:cNvSpPr>
            <a:spLocks noGrp="1" noChangeArrowheads="1"/>
          </p:cNvSpPr>
          <p:nvPr>
            <p:ph type="sldNum" sz="quarter" idx="12"/>
          </p:nvPr>
        </p:nvSpPr>
        <p:spPr>
          <a:ln/>
        </p:spPr>
        <p:txBody>
          <a:bodyPr/>
          <a:lstStyle>
            <a:lvl1pPr>
              <a:defRPr/>
            </a:lvl1pPr>
          </a:lstStyle>
          <a:p>
            <a:pPr>
              <a:defRPr/>
            </a:pPr>
            <a:fld id="{43CF9E7B-AE91-4537-ACA5-6622B0672800}" type="slidenum">
              <a:rPr lang="en-US" altLang="en-US"/>
              <a:pPr>
                <a:defRPr/>
              </a:pPr>
              <a:t>‹#›</a:t>
            </a:fld>
            <a:endParaRPr lang="en-US" altLang="en-US"/>
          </a:p>
        </p:txBody>
      </p:sp>
    </p:spTree>
    <p:extLst>
      <p:ext uri="{BB962C8B-B14F-4D97-AF65-F5344CB8AC3E}">
        <p14:creationId xmlns:p14="http://schemas.microsoft.com/office/powerpoint/2010/main" val="3262515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D3308-B5EC-4EAB-AFC4-E195AF54E2D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95DCD9-229A-49BE-B9AE-35BD54345E2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39204D2-91DB-4EA5-9A75-516093398D88}"/>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A30D7C-3B5C-4775-A3E6-510F824F26C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04DBA1F-3C39-4C96-898C-B3C36FEC9FD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a:extLst>
              <a:ext uri="{FF2B5EF4-FFF2-40B4-BE49-F238E27FC236}">
                <a16:creationId xmlns:a16="http://schemas.microsoft.com/office/drawing/2014/main" id="{554D233A-53C9-4F8E-882A-F162D78A360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5">
            <a:extLst>
              <a:ext uri="{FF2B5EF4-FFF2-40B4-BE49-F238E27FC236}">
                <a16:creationId xmlns:a16="http://schemas.microsoft.com/office/drawing/2014/main" id="{9B3AAF9C-1FD8-45D5-B1C4-6A0C7031300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6">
            <a:extLst>
              <a:ext uri="{FF2B5EF4-FFF2-40B4-BE49-F238E27FC236}">
                <a16:creationId xmlns:a16="http://schemas.microsoft.com/office/drawing/2014/main" id="{B8C08FAA-5AA7-4D0E-A2E3-A326DD29499C}"/>
              </a:ext>
            </a:extLst>
          </p:cNvPr>
          <p:cNvSpPr>
            <a:spLocks noGrp="1" noChangeArrowheads="1"/>
          </p:cNvSpPr>
          <p:nvPr>
            <p:ph type="sldNum" sz="quarter" idx="12"/>
          </p:nvPr>
        </p:nvSpPr>
        <p:spPr>
          <a:ln/>
        </p:spPr>
        <p:txBody>
          <a:bodyPr/>
          <a:lstStyle>
            <a:lvl1pPr>
              <a:defRPr/>
            </a:lvl1pPr>
          </a:lstStyle>
          <a:p>
            <a:pPr>
              <a:defRPr/>
            </a:pPr>
            <a:fld id="{FEFD305E-6F67-4A8C-93D1-4F29D755C739}" type="slidenum">
              <a:rPr lang="en-US" altLang="en-US"/>
              <a:pPr>
                <a:defRPr/>
              </a:pPr>
              <a:t>‹#›</a:t>
            </a:fld>
            <a:endParaRPr lang="en-US" altLang="en-US"/>
          </a:p>
        </p:txBody>
      </p:sp>
    </p:spTree>
    <p:extLst>
      <p:ext uri="{BB962C8B-B14F-4D97-AF65-F5344CB8AC3E}">
        <p14:creationId xmlns:p14="http://schemas.microsoft.com/office/powerpoint/2010/main" val="3233887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AEF0C-82B8-47FF-BAEF-464752C43FF8}"/>
              </a:ext>
            </a:extLst>
          </p:cNvPr>
          <p:cNvSpPr>
            <a:spLocks noGrp="1"/>
          </p:cNvSpPr>
          <p:nvPr>
            <p:ph type="title"/>
          </p:nvPr>
        </p:nvSpPr>
        <p:spPr/>
        <p:txBody>
          <a:bodyPr/>
          <a:lstStyle/>
          <a:p>
            <a:r>
              <a:rPr lang="en-US"/>
              <a:t>Click to edit Master title style</a:t>
            </a:r>
          </a:p>
        </p:txBody>
      </p:sp>
      <p:sp>
        <p:nvSpPr>
          <p:cNvPr id="3" name="Rectangle 44">
            <a:extLst>
              <a:ext uri="{FF2B5EF4-FFF2-40B4-BE49-F238E27FC236}">
                <a16:creationId xmlns:a16="http://schemas.microsoft.com/office/drawing/2014/main" id="{E487D520-269D-4D91-BFF2-9122A733DBA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5">
            <a:extLst>
              <a:ext uri="{FF2B5EF4-FFF2-40B4-BE49-F238E27FC236}">
                <a16:creationId xmlns:a16="http://schemas.microsoft.com/office/drawing/2014/main" id="{258DFC22-D77B-442B-801C-2E80A402F1D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6">
            <a:extLst>
              <a:ext uri="{FF2B5EF4-FFF2-40B4-BE49-F238E27FC236}">
                <a16:creationId xmlns:a16="http://schemas.microsoft.com/office/drawing/2014/main" id="{1C881580-6914-4095-B6E7-5342F281A8A3}"/>
              </a:ext>
            </a:extLst>
          </p:cNvPr>
          <p:cNvSpPr>
            <a:spLocks noGrp="1" noChangeArrowheads="1"/>
          </p:cNvSpPr>
          <p:nvPr>
            <p:ph type="sldNum" sz="quarter" idx="12"/>
          </p:nvPr>
        </p:nvSpPr>
        <p:spPr>
          <a:ln/>
        </p:spPr>
        <p:txBody>
          <a:bodyPr/>
          <a:lstStyle>
            <a:lvl1pPr>
              <a:defRPr/>
            </a:lvl1pPr>
          </a:lstStyle>
          <a:p>
            <a:pPr>
              <a:defRPr/>
            </a:pPr>
            <a:fld id="{75AEA90C-47F7-4EF3-B1FC-9B464CB5AC11}" type="slidenum">
              <a:rPr lang="en-US" altLang="en-US"/>
              <a:pPr>
                <a:defRPr/>
              </a:pPr>
              <a:t>‹#›</a:t>
            </a:fld>
            <a:endParaRPr lang="en-US" altLang="en-US"/>
          </a:p>
        </p:txBody>
      </p:sp>
    </p:spTree>
    <p:extLst>
      <p:ext uri="{BB962C8B-B14F-4D97-AF65-F5344CB8AC3E}">
        <p14:creationId xmlns:p14="http://schemas.microsoft.com/office/powerpoint/2010/main" val="765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EEF428A6-AA4F-4228-BC88-D55E825DA50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5">
            <a:extLst>
              <a:ext uri="{FF2B5EF4-FFF2-40B4-BE49-F238E27FC236}">
                <a16:creationId xmlns:a16="http://schemas.microsoft.com/office/drawing/2014/main" id="{2BAB469C-D016-423F-96F3-808F4DB4030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6">
            <a:extLst>
              <a:ext uri="{FF2B5EF4-FFF2-40B4-BE49-F238E27FC236}">
                <a16:creationId xmlns:a16="http://schemas.microsoft.com/office/drawing/2014/main" id="{0FAC4CD1-3529-41AC-8850-C5118FB81452}"/>
              </a:ext>
            </a:extLst>
          </p:cNvPr>
          <p:cNvSpPr>
            <a:spLocks noGrp="1" noChangeArrowheads="1"/>
          </p:cNvSpPr>
          <p:nvPr>
            <p:ph type="sldNum" sz="quarter" idx="12"/>
          </p:nvPr>
        </p:nvSpPr>
        <p:spPr>
          <a:ln/>
        </p:spPr>
        <p:txBody>
          <a:bodyPr/>
          <a:lstStyle>
            <a:lvl1pPr>
              <a:defRPr/>
            </a:lvl1pPr>
          </a:lstStyle>
          <a:p>
            <a:pPr>
              <a:defRPr/>
            </a:pPr>
            <a:fld id="{22F935AD-7B47-42C8-A81D-C02778FAACB2}" type="slidenum">
              <a:rPr lang="en-US" altLang="en-US"/>
              <a:pPr>
                <a:defRPr/>
              </a:pPr>
              <a:t>‹#›</a:t>
            </a:fld>
            <a:endParaRPr lang="en-US" altLang="en-US"/>
          </a:p>
        </p:txBody>
      </p:sp>
    </p:spTree>
    <p:extLst>
      <p:ext uri="{BB962C8B-B14F-4D97-AF65-F5344CB8AC3E}">
        <p14:creationId xmlns:p14="http://schemas.microsoft.com/office/powerpoint/2010/main" val="2443477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B738-4165-4B47-B5EA-D8C54A0CE8C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DBBBA2-5ECE-4562-99CB-9920781676F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D2A948-43B2-4BBC-8CCD-AE461C8E8A4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4">
            <a:extLst>
              <a:ext uri="{FF2B5EF4-FFF2-40B4-BE49-F238E27FC236}">
                <a16:creationId xmlns:a16="http://schemas.microsoft.com/office/drawing/2014/main" id="{4632B371-E9EF-4EDF-B8AC-9FB1BA318DE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39F763CE-801E-464C-AC6F-A52AB9E5245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6">
            <a:extLst>
              <a:ext uri="{FF2B5EF4-FFF2-40B4-BE49-F238E27FC236}">
                <a16:creationId xmlns:a16="http://schemas.microsoft.com/office/drawing/2014/main" id="{121DA2BC-B53F-4ECD-B958-EA8D838C5677}"/>
              </a:ext>
            </a:extLst>
          </p:cNvPr>
          <p:cNvSpPr>
            <a:spLocks noGrp="1" noChangeArrowheads="1"/>
          </p:cNvSpPr>
          <p:nvPr>
            <p:ph type="sldNum" sz="quarter" idx="12"/>
          </p:nvPr>
        </p:nvSpPr>
        <p:spPr>
          <a:ln/>
        </p:spPr>
        <p:txBody>
          <a:bodyPr/>
          <a:lstStyle>
            <a:lvl1pPr>
              <a:defRPr/>
            </a:lvl1pPr>
          </a:lstStyle>
          <a:p>
            <a:pPr>
              <a:defRPr/>
            </a:pPr>
            <a:fld id="{1707825B-6E24-43DE-95D3-2BC09C403714}" type="slidenum">
              <a:rPr lang="en-US" altLang="en-US"/>
              <a:pPr>
                <a:defRPr/>
              </a:pPr>
              <a:t>‹#›</a:t>
            </a:fld>
            <a:endParaRPr lang="en-US" altLang="en-US"/>
          </a:p>
        </p:txBody>
      </p:sp>
    </p:spTree>
    <p:extLst>
      <p:ext uri="{BB962C8B-B14F-4D97-AF65-F5344CB8AC3E}">
        <p14:creationId xmlns:p14="http://schemas.microsoft.com/office/powerpoint/2010/main" val="2520724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D9789-FB1F-48C4-8F69-EB6C9A3EF5C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90BAB4-3D29-4041-B670-4A417CE7D2E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9460270E-B722-4B53-B270-75E0E909B37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4">
            <a:extLst>
              <a:ext uri="{FF2B5EF4-FFF2-40B4-BE49-F238E27FC236}">
                <a16:creationId xmlns:a16="http://schemas.microsoft.com/office/drawing/2014/main" id="{AAAB7925-7A29-4964-B051-0CB1AD12E61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487361A2-8909-4F81-BE46-A909E42FAF5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6">
            <a:extLst>
              <a:ext uri="{FF2B5EF4-FFF2-40B4-BE49-F238E27FC236}">
                <a16:creationId xmlns:a16="http://schemas.microsoft.com/office/drawing/2014/main" id="{0068FB80-59CB-44FD-9A7E-7B51C1BBCD54}"/>
              </a:ext>
            </a:extLst>
          </p:cNvPr>
          <p:cNvSpPr>
            <a:spLocks noGrp="1" noChangeArrowheads="1"/>
          </p:cNvSpPr>
          <p:nvPr>
            <p:ph type="sldNum" sz="quarter" idx="12"/>
          </p:nvPr>
        </p:nvSpPr>
        <p:spPr>
          <a:ln/>
        </p:spPr>
        <p:txBody>
          <a:bodyPr/>
          <a:lstStyle>
            <a:lvl1pPr>
              <a:defRPr/>
            </a:lvl1pPr>
          </a:lstStyle>
          <a:p>
            <a:pPr>
              <a:defRPr/>
            </a:pPr>
            <a:fld id="{33445939-2864-4966-8808-A32FF07A8425}" type="slidenum">
              <a:rPr lang="en-US" altLang="en-US"/>
              <a:pPr>
                <a:defRPr/>
              </a:pPr>
              <a:t>‹#›</a:t>
            </a:fld>
            <a:endParaRPr lang="en-US" altLang="en-US"/>
          </a:p>
        </p:txBody>
      </p:sp>
    </p:spTree>
    <p:extLst>
      <p:ext uri="{BB962C8B-B14F-4D97-AF65-F5344CB8AC3E}">
        <p14:creationId xmlns:p14="http://schemas.microsoft.com/office/powerpoint/2010/main" val="2684062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3272D590-2588-4BB7-87E2-EC1EEC68DC79}"/>
              </a:ext>
            </a:extLst>
          </p:cNvPr>
          <p:cNvGrpSpPr>
            <a:grpSpLocks/>
          </p:cNvGrpSpPr>
          <p:nvPr/>
        </p:nvGrpSpPr>
        <p:grpSpPr bwMode="auto">
          <a:xfrm>
            <a:off x="0" y="0"/>
            <a:ext cx="9144000" cy="6856413"/>
            <a:chOff x="0" y="0"/>
            <a:chExt cx="5760" cy="4319"/>
          </a:xfrm>
        </p:grpSpPr>
        <p:sp>
          <p:nvSpPr>
            <p:cNvPr id="7171" name="Freeform 3">
              <a:extLst>
                <a:ext uri="{FF2B5EF4-FFF2-40B4-BE49-F238E27FC236}">
                  <a16:creationId xmlns:a16="http://schemas.microsoft.com/office/drawing/2014/main" id="{B57BE025-08E6-4334-8F8F-DFC404F6F404}"/>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172" name="Freeform 4">
              <a:extLst>
                <a:ext uri="{FF2B5EF4-FFF2-40B4-BE49-F238E27FC236}">
                  <a16:creationId xmlns:a16="http://schemas.microsoft.com/office/drawing/2014/main" id="{05B6A0E3-D4C9-4A7A-BFD3-F11529B4189B}"/>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173" name="Freeform 5">
              <a:extLst>
                <a:ext uri="{FF2B5EF4-FFF2-40B4-BE49-F238E27FC236}">
                  <a16:creationId xmlns:a16="http://schemas.microsoft.com/office/drawing/2014/main" id="{1BF336E3-7900-4A6C-94A6-26241621CB11}"/>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5" name="Freeform 6">
              <a:extLst>
                <a:ext uri="{FF2B5EF4-FFF2-40B4-BE49-F238E27FC236}">
                  <a16:creationId xmlns:a16="http://schemas.microsoft.com/office/drawing/2014/main" id="{E2DC3336-E28A-498D-8C11-F5C6ADA8D83D}"/>
                </a:ext>
              </a:extLst>
            </p:cNvPr>
            <p:cNvSpPr>
              <a:spLocks/>
            </p:cNvSpPr>
            <p:nvPr/>
          </p:nvSpPr>
          <p:spPr bwMode="hidden">
            <a:xfrm>
              <a:off x="4038" y="3577"/>
              <a:ext cx="1720" cy="65"/>
            </a:xfrm>
            <a:custGeom>
              <a:avLst/>
              <a:gdLst>
                <a:gd name="T0" fmla="*/ 1680 w 1722"/>
                <a:gd name="T1" fmla="*/ 45 h 66"/>
                <a:gd name="T2" fmla="*/ 1680 w 1722"/>
                <a:gd name="T3" fmla="*/ 39 h 66"/>
                <a:gd name="T4" fmla="*/ 0 w 1722"/>
                <a:gd name="T5" fmla="*/ 0 h 66"/>
                <a:gd name="T6" fmla="*/ 0 w 1722"/>
                <a:gd name="T7" fmla="*/ 33 h 66"/>
                <a:gd name="T8" fmla="*/ 1680 w 1722"/>
                <a:gd name="T9" fmla="*/ 45 h 66"/>
                <a:gd name="T10" fmla="*/ 1680 w 1722"/>
                <a:gd name="T11" fmla="*/ 4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5" name="Freeform 7">
              <a:extLst>
                <a:ext uri="{FF2B5EF4-FFF2-40B4-BE49-F238E27FC236}">
                  <a16:creationId xmlns:a16="http://schemas.microsoft.com/office/drawing/2014/main" id="{EC7C853A-B70C-482A-9D01-F245F1B96910}"/>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37" name="Freeform 8">
              <a:extLst>
                <a:ext uri="{FF2B5EF4-FFF2-40B4-BE49-F238E27FC236}">
                  <a16:creationId xmlns:a16="http://schemas.microsoft.com/office/drawing/2014/main" id="{C472AC11-5ECB-4186-BB22-C9881B6CA2C4}"/>
                </a:ext>
              </a:extLst>
            </p:cNvPr>
            <p:cNvSpPr>
              <a:spLocks/>
            </p:cNvSpPr>
            <p:nvPr/>
          </p:nvSpPr>
          <p:spPr bwMode="hidden">
            <a:xfrm>
              <a:off x="4784" y="3702"/>
              <a:ext cx="974" cy="101"/>
            </a:xfrm>
            <a:custGeom>
              <a:avLst/>
              <a:gdLst>
                <a:gd name="T0" fmla="*/ 954 w 975"/>
                <a:gd name="T1" fmla="*/ 48 h 101"/>
                <a:gd name="T2" fmla="*/ 954 w 975"/>
                <a:gd name="T3" fmla="*/ 0 h 101"/>
                <a:gd name="T4" fmla="*/ 0 w 975"/>
                <a:gd name="T5" fmla="*/ 24 h 101"/>
                <a:gd name="T6" fmla="*/ 0 w 975"/>
                <a:gd name="T7" fmla="*/ 101 h 101"/>
                <a:gd name="T8" fmla="*/ 954 w 975"/>
                <a:gd name="T9" fmla="*/ 48 h 101"/>
                <a:gd name="T10" fmla="*/ 95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a:extLst>
                <a:ext uri="{FF2B5EF4-FFF2-40B4-BE49-F238E27FC236}">
                  <a16:creationId xmlns:a16="http://schemas.microsoft.com/office/drawing/2014/main" id="{D6525A00-D320-421B-9CD6-61FB8251C541}"/>
                </a:ext>
              </a:extLst>
            </p:cNvPr>
            <p:cNvSpPr>
              <a:spLocks/>
            </p:cNvSpPr>
            <p:nvPr/>
          </p:nvSpPr>
          <p:spPr bwMode="hidden">
            <a:xfrm>
              <a:off x="3619" y="3815"/>
              <a:ext cx="2139" cy="198"/>
            </a:xfrm>
            <a:custGeom>
              <a:avLst/>
              <a:gdLst>
                <a:gd name="T0" fmla="*/ 2099 w 2141"/>
                <a:gd name="T1" fmla="*/ 0 h 198"/>
                <a:gd name="T2" fmla="*/ 0 w 2141"/>
                <a:gd name="T3" fmla="*/ 156 h 198"/>
                <a:gd name="T4" fmla="*/ 0 w 2141"/>
                <a:gd name="T5" fmla="*/ 198 h 198"/>
                <a:gd name="T6" fmla="*/ 2099 w 2141"/>
                <a:gd name="T7" fmla="*/ 0 h 198"/>
                <a:gd name="T8" fmla="*/ 209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8" name="Freeform 10">
              <a:extLst>
                <a:ext uri="{FF2B5EF4-FFF2-40B4-BE49-F238E27FC236}">
                  <a16:creationId xmlns:a16="http://schemas.microsoft.com/office/drawing/2014/main" id="{5A670DBC-48E7-4D5F-9847-3CBFB82F53C3}"/>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0" name="Freeform 11">
              <a:extLst>
                <a:ext uri="{FF2B5EF4-FFF2-40B4-BE49-F238E27FC236}">
                  <a16:creationId xmlns:a16="http://schemas.microsoft.com/office/drawing/2014/main" id="{35CF976E-C5FA-4187-9E59-A8739C0D3FA0}"/>
                </a:ext>
              </a:extLst>
            </p:cNvPr>
            <p:cNvSpPr>
              <a:spLocks/>
            </p:cNvSpPr>
            <p:nvPr/>
          </p:nvSpPr>
          <p:spPr bwMode="hidden">
            <a:xfrm>
              <a:off x="2097" y="4043"/>
              <a:ext cx="2514" cy="276"/>
            </a:xfrm>
            <a:custGeom>
              <a:avLst/>
              <a:gdLst>
                <a:gd name="T0" fmla="*/ 2119 w 2517"/>
                <a:gd name="T1" fmla="*/ 276 h 276"/>
                <a:gd name="T2" fmla="*/ 2454 w 2517"/>
                <a:gd name="T3" fmla="*/ 204 h 276"/>
                <a:gd name="T4" fmla="*/ 2197 w 2517"/>
                <a:gd name="T5" fmla="*/ 0 h 276"/>
                <a:gd name="T6" fmla="*/ 0 w 2517"/>
                <a:gd name="T7" fmla="*/ 276 h 276"/>
                <a:gd name="T8" fmla="*/ 2119 w 2517"/>
                <a:gd name="T9" fmla="*/ 276 h 276"/>
                <a:gd name="T10" fmla="*/ 211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 name="Freeform 12">
              <a:extLst>
                <a:ext uri="{FF2B5EF4-FFF2-40B4-BE49-F238E27FC236}">
                  <a16:creationId xmlns:a16="http://schemas.microsoft.com/office/drawing/2014/main" id="{BB00069D-6F3A-4F05-9483-B6BB97BE60A8}"/>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2" name="Freeform 13">
              <a:extLst>
                <a:ext uri="{FF2B5EF4-FFF2-40B4-BE49-F238E27FC236}">
                  <a16:creationId xmlns:a16="http://schemas.microsoft.com/office/drawing/2014/main" id="{720D6EA6-9709-4D39-A2EC-37986CD66EED}"/>
                </a:ext>
              </a:extLst>
            </p:cNvPr>
            <p:cNvSpPr>
              <a:spLocks/>
            </p:cNvSpPr>
            <p:nvPr/>
          </p:nvSpPr>
          <p:spPr bwMode="hidden">
            <a:xfrm>
              <a:off x="5030" y="3151"/>
              <a:ext cx="728" cy="240"/>
            </a:xfrm>
            <a:custGeom>
              <a:avLst/>
              <a:gdLst>
                <a:gd name="T0" fmla="*/ 708 w 729"/>
                <a:gd name="T1" fmla="*/ 240 h 240"/>
                <a:gd name="T2" fmla="*/ 0 w 729"/>
                <a:gd name="T3" fmla="*/ 0 h 240"/>
                <a:gd name="T4" fmla="*/ 0 w 729"/>
                <a:gd name="T5" fmla="*/ 6 h 240"/>
                <a:gd name="T6" fmla="*/ 708 w 729"/>
                <a:gd name="T7" fmla="*/ 240 h 240"/>
                <a:gd name="T8" fmla="*/ 70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2" name="Freeform 14">
              <a:extLst>
                <a:ext uri="{FF2B5EF4-FFF2-40B4-BE49-F238E27FC236}">
                  <a16:creationId xmlns:a16="http://schemas.microsoft.com/office/drawing/2014/main" id="{D0FFF600-E1E6-45FC-8780-7AC4382FDF36}"/>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4" name="Freeform 15">
              <a:extLst>
                <a:ext uri="{FF2B5EF4-FFF2-40B4-BE49-F238E27FC236}">
                  <a16:creationId xmlns:a16="http://schemas.microsoft.com/office/drawing/2014/main" id="{B1599F31-D82A-4120-BE4C-A36C62C9F4C1}"/>
                </a:ext>
              </a:extLst>
            </p:cNvPr>
            <p:cNvSpPr>
              <a:spLocks/>
            </p:cNvSpPr>
            <p:nvPr/>
          </p:nvSpPr>
          <p:spPr bwMode="hidden">
            <a:xfrm>
              <a:off x="5030" y="3049"/>
              <a:ext cx="728" cy="318"/>
            </a:xfrm>
            <a:custGeom>
              <a:avLst/>
              <a:gdLst>
                <a:gd name="T0" fmla="*/ 708 w 729"/>
                <a:gd name="T1" fmla="*/ 318 h 318"/>
                <a:gd name="T2" fmla="*/ 708 w 729"/>
                <a:gd name="T3" fmla="*/ 312 h 318"/>
                <a:gd name="T4" fmla="*/ 0 w 729"/>
                <a:gd name="T5" fmla="*/ 0 h 318"/>
                <a:gd name="T6" fmla="*/ 0 w 729"/>
                <a:gd name="T7" fmla="*/ 54 h 318"/>
                <a:gd name="T8" fmla="*/ 708 w 729"/>
                <a:gd name="T9" fmla="*/ 318 h 318"/>
                <a:gd name="T10" fmla="*/ 70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4" name="Freeform 16">
              <a:extLst>
                <a:ext uri="{FF2B5EF4-FFF2-40B4-BE49-F238E27FC236}">
                  <a16:creationId xmlns:a16="http://schemas.microsoft.com/office/drawing/2014/main" id="{421962B8-0A1C-4A98-AE8D-7AEC3EAB90A2}"/>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185" name="Freeform 17">
              <a:extLst>
                <a:ext uri="{FF2B5EF4-FFF2-40B4-BE49-F238E27FC236}">
                  <a16:creationId xmlns:a16="http://schemas.microsoft.com/office/drawing/2014/main" id="{26840AD7-576B-4FDC-B026-61CE7D9E7C79}"/>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186" name="Freeform 18">
              <a:extLst>
                <a:ext uri="{FF2B5EF4-FFF2-40B4-BE49-F238E27FC236}">
                  <a16:creationId xmlns:a16="http://schemas.microsoft.com/office/drawing/2014/main" id="{846C96B7-027F-4559-BD2C-3E2065EFB8D4}"/>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8" name="Freeform 19">
              <a:extLst>
                <a:ext uri="{FF2B5EF4-FFF2-40B4-BE49-F238E27FC236}">
                  <a16:creationId xmlns:a16="http://schemas.microsoft.com/office/drawing/2014/main" id="{383E42CD-3F90-4167-B871-18C127D60738}"/>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8" name="Freeform 20">
              <a:extLst>
                <a:ext uri="{FF2B5EF4-FFF2-40B4-BE49-F238E27FC236}">
                  <a16:creationId xmlns:a16="http://schemas.microsoft.com/office/drawing/2014/main" id="{51664898-A66A-45C1-B599-01CF2325AF63}"/>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50" name="Freeform 21">
              <a:extLst>
                <a:ext uri="{FF2B5EF4-FFF2-40B4-BE49-F238E27FC236}">
                  <a16:creationId xmlns:a16="http://schemas.microsoft.com/office/drawing/2014/main" id="{1F2C0FDC-F6E8-4E02-962D-B7413A40B4D6}"/>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0" name="Freeform 22">
              <a:extLst>
                <a:ext uri="{FF2B5EF4-FFF2-40B4-BE49-F238E27FC236}">
                  <a16:creationId xmlns:a16="http://schemas.microsoft.com/office/drawing/2014/main" id="{96B75372-240A-40C5-BDF4-737CBB778202}"/>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191" name="Freeform 23">
              <a:extLst>
                <a:ext uri="{FF2B5EF4-FFF2-40B4-BE49-F238E27FC236}">
                  <a16:creationId xmlns:a16="http://schemas.microsoft.com/office/drawing/2014/main" id="{317DB076-019F-4F5A-9E56-97219AF1EEC3}"/>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192" name="Freeform 24">
              <a:extLst>
                <a:ext uri="{FF2B5EF4-FFF2-40B4-BE49-F238E27FC236}">
                  <a16:creationId xmlns:a16="http://schemas.microsoft.com/office/drawing/2014/main" id="{B2A27ED9-6253-417E-B3C5-CAA8A868F98E}"/>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54" name="Freeform 25">
              <a:extLst>
                <a:ext uri="{FF2B5EF4-FFF2-40B4-BE49-F238E27FC236}">
                  <a16:creationId xmlns:a16="http://schemas.microsoft.com/office/drawing/2014/main" id="{2DEA79DA-6338-4EAD-8D2C-21C9D89B2B5A}"/>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4" name="Freeform 26">
              <a:extLst>
                <a:ext uri="{FF2B5EF4-FFF2-40B4-BE49-F238E27FC236}">
                  <a16:creationId xmlns:a16="http://schemas.microsoft.com/office/drawing/2014/main" id="{AC89FBCB-F8A7-4F2D-9612-F6E6E3918DE4}"/>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195" name="Freeform 27">
              <a:extLst>
                <a:ext uri="{FF2B5EF4-FFF2-40B4-BE49-F238E27FC236}">
                  <a16:creationId xmlns:a16="http://schemas.microsoft.com/office/drawing/2014/main" id="{1B7E8955-FCAE-44DF-8E10-394814CE8EE4}"/>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57" name="Freeform 28">
              <a:extLst>
                <a:ext uri="{FF2B5EF4-FFF2-40B4-BE49-F238E27FC236}">
                  <a16:creationId xmlns:a16="http://schemas.microsoft.com/office/drawing/2014/main" id="{977AA89D-AFE0-4E98-8304-0F6A1065CF0F}"/>
                </a:ext>
              </a:extLst>
            </p:cNvPr>
            <p:cNvSpPr>
              <a:spLocks/>
            </p:cNvSpPr>
            <p:nvPr/>
          </p:nvSpPr>
          <p:spPr bwMode="hidden">
            <a:xfrm>
              <a:off x="5698" y="653"/>
              <a:ext cx="60" cy="311"/>
            </a:xfrm>
            <a:custGeom>
              <a:avLst/>
              <a:gdLst>
                <a:gd name="T0" fmla="*/ 0 w 60"/>
                <a:gd name="T1" fmla="*/ 144 h 312"/>
                <a:gd name="T2" fmla="*/ 60 w 60"/>
                <a:gd name="T3" fmla="*/ 29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7" name="Freeform 29">
              <a:extLst>
                <a:ext uri="{FF2B5EF4-FFF2-40B4-BE49-F238E27FC236}">
                  <a16:creationId xmlns:a16="http://schemas.microsoft.com/office/drawing/2014/main" id="{E0E1184E-E9E0-4DA5-87CC-5B936667E08E}"/>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59" name="Freeform 30">
              <a:extLst>
                <a:ext uri="{FF2B5EF4-FFF2-40B4-BE49-F238E27FC236}">
                  <a16:creationId xmlns:a16="http://schemas.microsoft.com/office/drawing/2014/main" id="{F65F6CE8-F133-4311-A247-A1ECE7A2E32E}"/>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9" name="Freeform 31">
              <a:extLst>
                <a:ext uri="{FF2B5EF4-FFF2-40B4-BE49-F238E27FC236}">
                  <a16:creationId xmlns:a16="http://schemas.microsoft.com/office/drawing/2014/main" id="{56704BC8-27E9-42AA-A55F-C40CCB3EB616}"/>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200" name="Freeform 32">
              <a:extLst>
                <a:ext uri="{FF2B5EF4-FFF2-40B4-BE49-F238E27FC236}">
                  <a16:creationId xmlns:a16="http://schemas.microsoft.com/office/drawing/2014/main" id="{C01272B7-BE1F-4797-A4D6-84DE020B085F}"/>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201" name="Freeform 33">
              <a:extLst>
                <a:ext uri="{FF2B5EF4-FFF2-40B4-BE49-F238E27FC236}">
                  <a16:creationId xmlns:a16="http://schemas.microsoft.com/office/drawing/2014/main" id="{C17BA96E-0F22-41E6-B0A9-621F69743FF8}"/>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202" name="Freeform 34">
              <a:extLst>
                <a:ext uri="{FF2B5EF4-FFF2-40B4-BE49-F238E27FC236}">
                  <a16:creationId xmlns:a16="http://schemas.microsoft.com/office/drawing/2014/main" id="{9A8C6BDF-6A58-4818-9710-2EDFA2A0D2A5}"/>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203" name="Freeform 35">
              <a:extLst>
                <a:ext uri="{FF2B5EF4-FFF2-40B4-BE49-F238E27FC236}">
                  <a16:creationId xmlns:a16="http://schemas.microsoft.com/office/drawing/2014/main" id="{2F213615-2AF7-43FF-AB7B-1AB6F1B0FB59}"/>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204" name="Freeform 36">
              <a:extLst>
                <a:ext uri="{FF2B5EF4-FFF2-40B4-BE49-F238E27FC236}">
                  <a16:creationId xmlns:a16="http://schemas.microsoft.com/office/drawing/2014/main" id="{6D0E282A-B45E-4565-91C8-44142FC59C70}"/>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205" name="Freeform 37">
              <a:extLst>
                <a:ext uri="{FF2B5EF4-FFF2-40B4-BE49-F238E27FC236}">
                  <a16:creationId xmlns:a16="http://schemas.microsoft.com/office/drawing/2014/main" id="{EF5B4986-36E8-4B26-8631-7F46D2D4484B}"/>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206" name="Freeform 38">
              <a:extLst>
                <a:ext uri="{FF2B5EF4-FFF2-40B4-BE49-F238E27FC236}">
                  <a16:creationId xmlns:a16="http://schemas.microsoft.com/office/drawing/2014/main" id="{DB4D8679-DD71-4ACE-9464-19A15FBA6065}"/>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1068" name="Group 39">
              <a:extLst>
                <a:ext uri="{FF2B5EF4-FFF2-40B4-BE49-F238E27FC236}">
                  <a16:creationId xmlns:a16="http://schemas.microsoft.com/office/drawing/2014/main" id="{E6E12F37-0891-490E-9C65-EEB0503103B0}"/>
                </a:ext>
              </a:extLst>
            </p:cNvPr>
            <p:cNvGrpSpPr>
              <a:grpSpLocks/>
            </p:cNvGrpSpPr>
            <p:nvPr userDrawn="1"/>
          </p:nvGrpSpPr>
          <p:grpSpPr bwMode="auto">
            <a:xfrm>
              <a:off x="0" y="1632"/>
              <a:ext cx="5758" cy="1858"/>
              <a:chOff x="0" y="1632"/>
              <a:chExt cx="5758" cy="1858"/>
            </a:xfrm>
          </p:grpSpPr>
          <p:sp>
            <p:nvSpPr>
              <p:cNvPr id="7208" name="Freeform 40">
                <a:extLst>
                  <a:ext uri="{FF2B5EF4-FFF2-40B4-BE49-F238E27FC236}">
                    <a16:creationId xmlns:a16="http://schemas.microsoft.com/office/drawing/2014/main" id="{C6FC63D8-21A0-4341-A808-4BCA856E4EC3}"/>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209" name="Freeform 41">
                <a:extLst>
                  <a:ext uri="{FF2B5EF4-FFF2-40B4-BE49-F238E27FC236}">
                    <a16:creationId xmlns:a16="http://schemas.microsoft.com/office/drawing/2014/main" id="{F6636361-2683-4E08-B679-EA43B205C33B}"/>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sp>
        <p:nvSpPr>
          <p:cNvPr id="7210" name="Rectangle 42">
            <a:extLst>
              <a:ext uri="{FF2B5EF4-FFF2-40B4-BE49-F238E27FC236}">
                <a16:creationId xmlns:a16="http://schemas.microsoft.com/office/drawing/2014/main" id="{EFFCCA6B-7C03-45AF-90DD-FE6648FCCCD3}"/>
              </a:ext>
            </a:extLst>
          </p:cNvPr>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211" name="Rectangle 43">
            <a:extLst>
              <a:ext uri="{FF2B5EF4-FFF2-40B4-BE49-F238E27FC236}">
                <a16:creationId xmlns:a16="http://schemas.microsoft.com/office/drawing/2014/main" id="{5866A615-7279-4A61-8D1B-3919A5AB512B}"/>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212" name="Rectangle 44">
            <a:extLst>
              <a:ext uri="{FF2B5EF4-FFF2-40B4-BE49-F238E27FC236}">
                <a16:creationId xmlns:a16="http://schemas.microsoft.com/office/drawing/2014/main" id="{B222F53B-CE44-44F7-8A4E-B6B3E436A3DA}"/>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ltLang="en-US"/>
          </a:p>
        </p:txBody>
      </p:sp>
      <p:sp>
        <p:nvSpPr>
          <p:cNvPr id="7213" name="Rectangle 45">
            <a:extLst>
              <a:ext uri="{FF2B5EF4-FFF2-40B4-BE49-F238E27FC236}">
                <a16:creationId xmlns:a16="http://schemas.microsoft.com/office/drawing/2014/main" id="{EB45C5B6-7467-41AE-910B-B9008254556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ltLang="en-US"/>
          </a:p>
        </p:txBody>
      </p:sp>
      <p:sp>
        <p:nvSpPr>
          <p:cNvPr id="7214" name="Rectangle 46">
            <a:extLst>
              <a:ext uri="{FF2B5EF4-FFF2-40B4-BE49-F238E27FC236}">
                <a16:creationId xmlns:a16="http://schemas.microsoft.com/office/drawing/2014/main" id="{5834F7ED-ACE7-483D-A726-24B711CCE18E}"/>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096F2288-B2C8-4B07-928F-4D53F457E6DE}"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978"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6"/>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7"/>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8"/>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wiccanweb.ca/article541.html"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hyperlink" Target="http://www.orrastrodrawing.com/Mars.html" TargetMode="External"/><Relationship Id="rId3" Type="http://schemas.openxmlformats.org/officeDocument/2006/relationships/image" Target="../media/image2.png"/><Relationship Id="rId7" Type="http://schemas.openxmlformats.org/officeDocument/2006/relationships/hyperlink" Target="http://alpo-j.asahikawa-med.ac.jp/Latest/Mars.ht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alpo-astronomy.org/jbeish/2018_MARS.htm" TargetMode="External"/><Relationship Id="rId5" Type="http://schemas.openxmlformats.org/officeDocument/2006/relationships/hyperlink" Target="http://wwwcdn.skyandtelescope.com/wp-content/plugins/observing-tools/mars_profiler/mars.html"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2.jpe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5.png"/><Relationship Id="rId7"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jpe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2AB263D-5E7F-43C2-90C4-E8F55393E3DB}"/>
              </a:ext>
            </a:extLst>
          </p:cNvPr>
          <p:cNvSpPr>
            <a:spLocks noGrp="1" noChangeArrowheads="1"/>
          </p:cNvSpPr>
          <p:nvPr>
            <p:ph type="title"/>
          </p:nvPr>
        </p:nvSpPr>
        <p:spPr/>
        <p:txBody>
          <a:bodyPr/>
          <a:lstStyle/>
          <a:p>
            <a:pPr eaLnBrk="1" hangingPunct="1">
              <a:defRPr/>
            </a:pPr>
            <a:r>
              <a:rPr lang="en-US" altLang="en-US" dirty="0"/>
              <a:t>OBSERVING MARS 2018</a:t>
            </a:r>
          </a:p>
        </p:txBody>
      </p:sp>
      <p:pic>
        <p:nvPicPr>
          <p:cNvPr id="4099" name="Picture 3" descr="hubble-space-telescope-mars-picture">
            <a:extLst>
              <a:ext uri="{FF2B5EF4-FFF2-40B4-BE49-F238E27FC236}">
                <a16:creationId xmlns:a16="http://schemas.microsoft.com/office/drawing/2014/main" id="{DE8868A9-35CA-41B5-ACD2-D6F64A3CF929}"/>
              </a:ext>
            </a:extLst>
          </p:cNvPr>
          <p:cNvPicPr>
            <a:picLocks noGrp="1" noChangeAspect="1" noChangeArrowheads="1"/>
          </p:cNvPicPr>
          <p:nvPr>
            <p:ph idx="1"/>
          </p:nvPr>
        </p:nvPicPr>
        <p:blipFill>
          <a:blip r:embed="rId3">
            <a:lum bright="-12000" contrast="12000"/>
            <a:extLst>
              <a:ext uri="{28A0092B-C50C-407E-A947-70E740481C1C}">
                <a14:useLocalDpi xmlns:a14="http://schemas.microsoft.com/office/drawing/2010/main" val="0"/>
              </a:ext>
            </a:extLst>
          </a:blip>
          <a:srcRect/>
          <a:stretch>
            <a:fillRect/>
          </a:stretch>
        </p:blipFill>
        <p:spPr>
          <a:xfrm>
            <a:off x="2743200" y="1676400"/>
            <a:ext cx="3573463" cy="3576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Text Box 4">
            <a:extLst>
              <a:ext uri="{FF2B5EF4-FFF2-40B4-BE49-F238E27FC236}">
                <a16:creationId xmlns:a16="http://schemas.microsoft.com/office/drawing/2014/main" id="{DCFAC7BD-2233-4BD9-B936-E33173E76FA3}"/>
              </a:ext>
            </a:extLst>
          </p:cNvPr>
          <p:cNvSpPr txBox="1">
            <a:spLocks noChangeArrowheads="1"/>
          </p:cNvSpPr>
          <p:nvPr/>
        </p:nvSpPr>
        <p:spPr bwMode="auto">
          <a:xfrm>
            <a:off x="228600" y="1524000"/>
            <a:ext cx="2362200" cy="284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50000"/>
              </a:spcBef>
              <a:buClrTx/>
              <a:buSzTx/>
              <a:buFontTx/>
              <a:buNone/>
            </a:pPr>
            <a:endParaRPr lang="en-US" altLang="en-US" sz="1800"/>
          </a:p>
          <a:p>
            <a:pPr eaLnBrk="1" hangingPunct="1">
              <a:spcBef>
                <a:spcPct val="50000"/>
              </a:spcBef>
              <a:buClrTx/>
              <a:buSzTx/>
              <a:buFontTx/>
              <a:buNone/>
            </a:pPr>
            <a:endParaRPr lang="en-US" altLang="en-US" sz="1800"/>
          </a:p>
          <a:p>
            <a:pPr eaLnBrk="1" hangingPunct="1">
              <a:spcBef>
                <a:spcPct val="50000"/>
              </a:spcBef>
              <a:buClrTx/>
              <a:buSzTx/>
              <a:buFontTx/>
              <a:buNone/>
            </a:pPr>
            <a:r>
              <a:rPr lang="en-US" altLang="en-US" sz="1800"/>
              <a:t>Mars (god of war)</a:t>
            </a:r>
          </a:p>
          <a:p>
            <a:pPr eaLnBrk="1" hangingPunct="1">
              <a:spcBef>
                <a:spcPct val="50000"/>
              </a:spcBef>
              <a:buClrTx/>
              <a:buSzTx/>
              <a:buFontTx/>
              <a:buNone/>
            </a:pPr>
            <a:endParaRPr lang="en-US" altLang="en-US" sz="1800"/>
          </a:p>
          <a:p>
            <a:pPr eaLnBrk="1" hangingPunct="1">
              <a:spcBef>
                <a:spcPct val="50000"/>
              </a:spcBef>
              <a:buClrTx/>
              <a:buSzTx/>
              <a:buFontTx/>
              <a:buNone/>
            </a:pPr>
            <a:r>
              <a:rPr lang="en-US" altLang="en-US" sz="1800"/>
              <a:t>Nirgal (star of death)</a:t>
            </a:r>
          </a:p>
          <a:p>
            <a:pPr eaLnBrk="1" hangingPunct="1">
              <a:spcBef>
                <a:spcPct val="50000"/>
              </a:spcBef>
              <a:buClrTx/>
              <a:buSzTx/>
              <a:buFontTx/>
              <a:buNone/>
            </a:pPr>
            <a:endParaRPr lang="en-US" altLang="en-US" sz="1800"/>
          </a:p>
          <a:p>
            <a:pPr eaLnBrk="1" hangingPunct="1">
              <a:spcBef>
                <a:spcPct val="50000"/>
              </a:spcBef>
              <a:buClrTx/>
              <a:buSzTx/>
              <a:buFontTx/>
              <a:buNone/>
            </a:pPr>
            <a:endParaRPr lang="en-US" altLang="en-US" sz="1800"/>
          </a:p>
        </p:txBody>
      </p:sp>
      <p:sp>
        <p:nvSpPr>
          <p:cNvPr id="4101" name="Text Box 5">
            <a:extLst>
              <a:ext uri="{FF2B5EF4-FFF2-40B4-BE49-F238E27FC236}">
                <a16:creationId xmlns:a16="http://schemas.microsoft.com/office/drawing/2014/main" id="{39FB1489-873E-49A0-81C9-84E4C7A18F79}"/>
              </a:ext>
            </a:extLst>
          </p:cNvPr>
          <p:cNvSpPr txBox="1">
            <a:spLocks noChangeArrowheads="1"/>
          </p:cNvSpPr>
          <p:nvPr/>
        </p:nvSpPr>
        <p:spPr bwMode="auto">
          <a:xfrm>
            <a:off x="6705600" y="1676400"/>
            <a:ext cx="21336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50000"/>
              </a:spcBef>
              <a:buClrTx/>
              <a:buSzTx/>
              <a:buFontTx/>
              <a:buNone/>
            </a:pPr>
            <a:endParaRPr lang="en-US" altLang="en-US" sz="1800"/>
          </a:p>
          <a:p>
            <a:pPr eaLnBrk="1" hangingPunct="1">
              <a:spcBef>
                <a:spcPct val="50000"/>
              </a:spcBef>
              <a:buClrTx/>
              <a:buSzTx/>
              <a:buFontTx/>
              <a:buNone/>
            </a:pPr>
            <a:endParaRPr lang="en-US" altLang="en-US" sz="1800"/>
          </a:p>
          <a:p>
            <a:pPr eaLnBrk="1" hangingPunct="1">
              <a:spcBef>
                <a:spcPct val="50000"/>
              </a:spcBef>
              <a:buClrTx/>
              <a:buSzTx/>
              <a:buFontTx/>
              <a:buNone/>
            </a:pPr>
            <a:endParaRPr lang="en-US" altLang="en-US" sz="1800"/>
          </a:p>
        </p:txBody>
      </p:sp>
      <p:sp>
        <p:nvSpPr>
          <p:cNvPr id="4102" name="Text Box 6">
            <a:extLst>
              <a:ext uri="{FF2B5EF4-FFF2-40B4-BE49-F238E27FC236}">
                <a16:creationId xmlns:a16="http://schemas.microsoft.com/office/drawing/2014/main" id="{BC165F61-A39B-4792-9B28-382FCF5505FA}"/>
              </a:ext>
            </a:extLst>
          </p:cNvPr>
          <p:cNvSpPr txBox="1">
            <a:spLocks noChangeArrowheads="1"/>
          </p:cNvSpPr>
          <p:nvPr/>
        </p:nvSpPr>
        <p:spPr bwMode="auto">
          <a:xfrm>
            <a:off x="6248400" y="1981200"/>
            <a:ext cx="27432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50000"/>
              </a:spcBef>
              <a:buClrTx/>
              <a:buSzTx/>
              <a:buFontTx/>
              <a:buNone/>
            </a:pPr>
            <a:endParaRPr lang="en-US" altLang="en-US" sz="1800"/>
          </a:p>
          <a:p>
            <a:pPr eaLnBrk="1" hangingPunct="1">
              <a:spcBef>
                <a:spcPct val="50000"/>
              </a:spcBef>
              <a:buClrTx/>
              <a:buSzTx/>
              <a:buFontTx/>
              <a:buNone/>
            </a:pPr>
            <a:r>
              <a:rPr lang="en-US" altLang="en-US" sz="1800"/>
              <a:t> Angakara (burning coal)</a:t>
            </a:r>
          </a:p>
          <a:p>
            <a:pPr eaLnBrk="1" hangingPunct="1">
              <a:spcBef>
                <a:spcPct val="50000"/>
              </a:spcBef>
              <a:buClrTx/>
              <a:buSzTx/>
              <a:buFontTx/>
              <a:buNone/>
            </a:pPr>
            <a:endParaRPr lang="en-US" altLang="en-US" sz="1800"/>
          </a:p>
          <a:p>
            <a:pPr eaLnBrk="1" hangingPunct="1">
              <a:spcBef>
                <a:spcPct val="50000"/>
              </a:spcBef>
              <a:buClrTx/>
              <a:buSzTx/>
              <a:buFontTx/>
              <a:buNone/>
            </a:pPr>
            <a:r>
              <a:rPr lang="en-US" altLang="en-US" sz="1800"/>
              <a:t> Huoxing (fire star)</a:t>
            </a:r>
          </a:p>
        </p:txBody>
      </p:sp>
      <p:sp>
        <p:nvSpPr>
          <p:cNvPr id="4103" name="Text Box 7">
            <a:extLst>
              <a:ext uri="{FF2B5EF4-FFF2-40B4-BE49-F238E27FC236}">
                <a16:creationId xmlns:a16="http://schemas.microsoft.com/office/drawing/2014/main" id="{21B0E9B2-B84C-4525-B120-75A26D8F56C0}"/>
              </a:ext>
            </a:extLst>
          </p:cNvPr>
          <p:cNvSpPr txBox="1">
            <a:spLocks noChangeArrowheads="1"/>
          </p:cNvSpPr>
          <p:nvPr/>
        </p:nvSpPr>
        <p:spPr bwMode="auto">
          <a:xfrm>
            <a:off x="914400" y="5257800"/>
            <a:ext cx="7620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t> </a:t>
            </a:r>
          </a:p>
          <a:p>
            <a:pPr eaLnBrk="1" hangingPunct="1">
              <a:spcBef>
                <a:spcPct val="50000"/>
              </a:spcBef>
              <a:buClrTx/>
              <a:buSzTx/>
              <a:buFontTx/>
              <a:buNone/>
            </a:pPr>
            <a:r>
              <a:rPr lang="en-US" altLang="en-US" sz="1800"/>
              <a:t>                A DROP OF CURDLED BLOOD IN THE NIGHT SKY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chia">
            <a:extLst>
              <a:ext uri="{FF2B5EF4-FFF2-40B4-BE49-F238E27FC236}">
                <a16:creationId xmlns:a16="http://schemas.microsoft.com/office/drawing/2014/main" id="{07536E70-BDC9-4920-9F08-5DE27F58DEB9}"/>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066800" y="2514600"/>
            <a:ext cx="7115175" cy="3871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9" name="Text Box 3">
            <a:extLst>
              <a:ext uri="{FF2B5EF4-FFF2-40B4-BE49-F238E27FC236}">
                <a16:creationId xmlns:a16="http://schemas.microsoft.com/office/drawing/2014/main" id="{25DBA722-78D7-454C-A739-641E26E59AF7}"/>
              </a:ext>
            </a:extLst>
          </p:cNvPr>
          <p:cNvSpPr txBox="1">
            <a:spLocks noChangeArrowheads="1"/>
          </p:cNvSpPr>
          <p:nvPr/>
        </p:nvSpPr>
        <p:spPr bwMode="auto">
          <a:xfrm>
            <a:off x="152400" y="304800"/>
            <a:ext cx="87630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600" b="1"/>
              <a:t>“We may hope that, because the world of Mars is older than ours, humankind there will be more advance and wiser” – Flammarion</a:t>
            </a:r>
          </a:p>
          <a:p>
            <a:pPr eaLnBrk="1" hangingPunct="1">
              <a:spcBef>
                <a:spcPct val="50000"/>
              </a:spcBef>
              <a:buClrTx/>
              <a:buSzTx/>
              <a:buFontTx/>
              <a:buNone/>
            </a:pPr>
            <a:endParaRPr lang="en-US" altLang="en-US" sz="1600" b="1"/>
          </a:p>
          <a:p>
            <a:pPr eaLnBrk="1" hangingPunct="1">
              <a:spcBef>
                <a:spcPct val="50000"/>
              </a:spcBef>
              <a:buClrTx/>
              <a:buSzTx/>
              <a:buFontTx/>
              <a:buNone/>
            </a:pPr>
            <a:r>
              <a:rPr lang="en-US" altLang="en-US" sz="1600" b="1"/>
              <a:t>“Yet across an immense ethereal gulf, minds that are to our minds as ours are to the beasts in the jungle, intellects vast and cool and unsympathetic regarded this earth with envious eyes and slowly and surely drew their plans against us” – War of the Worlds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676FE10-A58C-4A16-925D-CA7EA1B7F888}"/>
              </a:ext>
            </a:extLst>
          </p:cNvPr>
          <p:cNvSpPr>
            <a:spLocks noGrp="1" noChangeArrowheads="1"/>
          </p:cNvSpPr>
          <p:nvPr>
            <p:ph type="title"/>
          </p:nvPr>
        </p:nvSpPr>
        <p:spPr/>
        <p:txBody>
          <a:bodyPr/>
          <a:lstStyle/>
          <a:p>
            <a:pPr eaLnBrk="1" hangingPunct="1">
              <a:defRPr/>
            </a:pPr>
            <a:r>
              <a:rPr lang="en-US" altLang="en-US"/>
              <a:t>To See Mars at its Best</a:t>
            </a:r>
            <a:br>
              <a:rPr lang="en-US" altLang="en-US"/>
            </a:br>
            <a:r>
              <a:rPr lang="en-US" altLang="en-US" sz="2400"/>
              <a:t>(small bright with subtle markings)</a:t>
            </a:r>
          </a:p>
        </p:txBody>
      </p:sp>
      <p:sp>
        <p:nvSpPr>
          <p:cNvPr id="25603" name="Rectangle 3">
            <a:extLst>
              <a:ext uri="{FF2B5EF4-FFF2-40B4-BE49-F238E27FC236}">
                <a16:creationId xmlns:a16="http://schemas.microsoft.com/office/drawing/2014/main" id="{1E10B248-646C-4208-BE1C-C6C46A35B7AA}"/>
              </a:ext>
            </a:extLst>
          </p:cNvPr>
          <p:cNvSpPr>
            <a:spLocks noGrp="1" noChangeArrowheads="1"/>
          </p:cNvSpPr>
          <p:nvPr>
            <p:ph type="body" sz="half" idx="1"/>
          </p:nvPr>
        </p:nvSpPr>
        <p:spPr/>
        <p:txBody>
          <a:bodyPr/>
          <a:lstStyle/>
          <a:p>
            <a:pPr eaLnBrk="1" hangingPunct="1">
              <a:lnSpc>
                <a:spcPct val="80000"/>
              </a:lnSpc>
              <a:defRPr/>
            </a:pPr>
            <a:r>
              <a:rPr lang="en-US" altLang="en-US" sz="1400" b="1" dirty="0"/>
              <a:t>Telescope (quality, size) Your goal is to maximize contrast and resolution</a:t>
            </a:r>
          </a:p>
          <a:p>
            <a:pPr lvl="1" eaLnBrk="1" hangingPunct="1">
              <a:lnSpc>
                <a:spcPct val="80000"/>
              </a:lnSpc>
              <a:defRPr/>
            </a:pPr>
            <a:r>
              <a:rPr lang="en-US" altLang="en-US" sz="1200" b="1" dirty="0"/>
              <a:t>Resolution (Dawes limit) vs. contrast</a:t>
            </a:r>
          </a:p>
          <a:p>
            <a:pPr lvl="1" eaLnBrk="1" hangingPunct="1">
              <a:lnSpc>
                <a:spcPct val="80000"/>
              </a:lnSpc>
              <a:defRPr/>
            </a:pPr>
            <a:r>
              <a:rPr lang="en-US" altLang="en-US" sz="1200" b="1" dirty="0" err="1"/>
              <a:t>Dobsonians</a:t>
            </a:r>
            <a:r>
              <a:rPr lang="en-US" altLang="en-US" sz="1200" b="1" dirty="0"/>
              <a:t> – collimation is the key</a:t>
            </a:r>
          </a:p>
          <a:p>
            <a:pPr lvl="1" eaLnBrk="1" hangingPunct="1">
              <a:lnSpc>
                <a:spcPct val="80000"/>
              </a:lnSpc>
              <a:defRPr/>
            </a:pPr>
            <a:r>
              <a:rPr lang="en-US" altLang="en-US" sz="1200" b="1" dirty="0"/>
              <a:t>MAK &amp; SCT – watch for tube currents</a:t>
            </a:r>
          </a:p>
          <a:p>
            <a:pPr lvl="1" eaLnBrk="1" hangingPunct="1">
              <a:lnSpc>
                <a:spcPct val="80000"/>
              </a:lnSpc>
              <a:defRPr/>
            </a:pPr>
            <a:r>
              <a:rPr lang="en-US" altLang="en-US" sz="1200" b="1" dirty="0"/>
              <a:t>Trust your telescope – expect to be disappointed in your initial image of Mars</a:t>
            </a:r>
          </a:p>
          <a:p>
            <a:pPr lvl="1" eaLnBrk="1" hangingPunct="1">
              <a:lnSpc>
                <a:spcPct val="80000"/>
              </a:lnSpc>
              <a:buFontTx/>
              <a:buNone/>
              <a:defRPr/>
            </a:pPr>
            <a:endParaRPr lang="en-US" altLang="en-US" sz="1200" b="1" dirty="0"/>
          </a:p>
          <a:p>
            <a:pPr eaLnBrk="1" hangingPunct="1">
              <a:lnSpc>
                <a:spcPct val="80000"/>
              </a:lnSpc>
              <a:defRPr/>
            </a:pPr>
            <a:r>
              <a:rPr lang="en-US" altLang="en-US" sz="1400" b="1" dirty="0"/>
              <a:t>Location of Telescope</a:t>
            </a:r>
          </a:p>
          <a:p>
            <a:pPr eaLnBrk="1" hangingPunct="1">
              <a:lnSpc>
                <a:spcPct val="80000"/>
              </a:lnSpc>
              <a:defRPr/>
            </a:pPr>
            <a:endParaRPr lang="en-US" altLang="en-US" sz="1400" b="1" dirty="0"/>
          </a:p>
          <a:p>
            <a:pPr eaLnBrk="1" hangingPunct="1">
              <a:lnSpc>
                <a:spcPct val="80000"/>
              </a:lnSpc>
              <a:defRPr/>
            </a:pPr>
            <a:r>
              <a:rPr lang="en-US" altLang="en-US" sz="1400" b="1" dirty="0"/>
              <a:t>High Power (60-75x/inch on 8” or less; on 12” or more 500x) – eyepiece/</a:t>
            </a:r>
            <a:r>
              <a:rPr lang="en-US" altLang="en-US" sz="1400" b="1" dirty="0" err="1"/>
              <a:t>barlow</a:t>
            </a:r>
            <a:r>
              <a:rPr lang="en-US" altLang="en-US" sz="1400" b="1" dirty="0"/>
              <a:t> quality – filter (Mars is too bright)</a:t>
            </a:r>
          </a:p>
          <a:p>
            <a:pPr eaLnBrk="1" hangingPunct="1">
              <a:lnSpc>
                <a:spcPct val="80000"/>
              </a:lnSpc>
              <a:defRPr/>
            </a:pPr>
            <a:endParaRPr lang="en-US" altLang="en-US" sz="1400" b="1" dirty="0"/>
          </a:p>
          <a:p>
            <a:pPr eaLnBrk="1" hangingPunct="1">
              <a:lnSpc>
                <a:spcPct val="80000"/>
              </a:lnSpc>
              <a:defRPr/>
            </a:pPr>
            <a:r>
              <a:rPr lang="en-US" altLang="en-US" sz="1400" b="1" dirty="0"/>
              <a:t>Mount (high quality drive) and Chair</a:t>
            </a:r>
          </a:p>
          <a:p>
            <a:pPr eaLnBrk="1" hangingPunct="1">
              <a:lnSpc>
                <a:spcPct val="80000"/>
              </a:lnSpc>
              <a:buFont typeface="Wingdings" panose="05000000000000000000" pitchFamily="2" charset="2"/>
              <a:buNone/>
              <a:defRPr/>
            </a:pPr>
            <a:endParaRPr lang="en-US" altLang="en-US" sz="1400" b="1" dirty="0"/>
          </a:p>
          <a:p>
            <a:pPr eaLnBrk="1" hangingPunct="1">
              <a:lnSpc>
                <a:spcPct val="80000"/>
              </a:lnSpc>
              <a:defRPr/>
            </a:pPr>
            <a:r>
              <a:rPr lang="en-US" altLang="en-US" sz="1400" b="1" dirty="0"/>
              <a:t>Patience and Practice</a:t>
            </a:r>
          </a:p>
          <a:p>
            <a:pPr eaLnBrk="1" hangingPunct="1">
              <a:lnSpc>
                <a:spcPct val="80000"/>
              </a:lnSpc>
              <a:defRPr/>
            </a:pPr>
            <a:endParaRPr lang="en-US" altLang="en-US" sz="1400" b="1" dirty="0"/>
          </a:p>
          <a:p>
            <a:pPr eaLnBrk="1" hangingPunct="1">
              <a:lnSpc>
                <a:spcPct val="80000"/>
              </a:lnSpc>
              <a:defRPr/>
            </a:pPr>
            <a:r>
              <a:rPr lang="en-US" altLang="en-US" sz="1400" b="1" dirty="0"/>
              <a:t>Familiarity with the gross surface markings -- know what to look for on Mars</a:t>
            </a:r>
          </a:p>
          <a:p>
            <a:pPr lvl="1" eaLnBrk="1" hangingPunct="1">
              <a:lnSpc>
                <a:spcPct val="80000"/>
              </a:lnSpc>
              <a:buFontTx/>
              <a:buNone/>
              <a:defRPr/>
            </a:pPr>
            <a:endParaRPr lang="en-US" altLang="en-US" sz="1400" b="1" dirty="0"/>
          </a:p>
        </p:txBody>
      </p:sp>
      <p:pic>
        <p:nvPicPr>
          <p:cNvPr id="21508" name="Picture 4" descr="DSCN1381">
            <a:extLst>
              <a:ext uri="{FF2B5EF4-FFF2-40B4-BE49-F238E27FC236}">
                <a16:creationId xmlns:a16="http://schemas.microsoft.com/office/drawing/2014/main" id="{A706DC84-1DAC-44C0-BD8C-980FFD990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81200"/>
            <a:ext cx="4267200"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randombar(horizontal)">
                                      <p:cBhvr>
                                        <p:cTn id="7" dur="500"/>
                                        <p:tgtEl>
                                          <p:spTgt spid="25603">
                                            <p:txEl>
                                              <p:pRg st="1" end="1"/>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603">
                                            <p:txEl>
                                              <p:pRg st="2" end="2"/>
                                            </p:txEl>
                                          </p:spTgt>
                                        </p:tgtEl>
                                        <p:attrNameLst>
                                          <p:attrName>style.visibility</p:attrName>
                                        </p:attrNameLst>
                                      </p:cBhvr>
                                      <p:to>
                                        <p:strVal val="visible"/>
                                      </p:to>
                                    </p:set>
                                    <p:animEffect transition="in" filter="randombar(horizontal)">
                                      <p:cBhvr>
                                        <p:cTn id="10" dur="500"/>
                                        <p:tgtEl>
                                          <p:spTgt spid="25603">
                                            <p:txEl>
                                              <p:pRg st="2" end="2"/>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603">
                                            <p:txEl>
                                              <p:pRg st="3" end="3"/>
                                            </p:txEl>
                                          </p:spTgt>
                                        </p:tgtEl>
                                        <p:attrNameLst>
                                          <p:attrName>style.visibility</p:attrName>
                                        </p:attrNameLst>
                                      </p:cBhvr>
                                      <p:to>
                                        <p:strVal val="visible"/>
                                      </p:to>
                                    </p:set>
                                    <p:animEffect transition="in" filter="randombar(horizontal)">
                                      <p:cBhvr>
                                        <p:cTn id="13" dur="500"/>
                                        <p:tgtEl>
                                          <p:spTgt spid="25603">
                                            <p:txEl>
                                              <p:pRg st="3" end="3"/>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603">
                                            <p:txEl>
                                              <p:pRg st="4" end="4"/>
                                            </p:txEl>
                                          </p:spTgt>
                                        </p:tgtEl>
                                        <p:attrNameLst>
                                          <p:attrName>style.visibility</p:attrName>
                                        </p:attrNameLst>
                                      </p:cBhvr>
                                      <p:to>
                                        <p:strVal val="visible"/>
                                      </p:to>
                                    </p:set>
                                    <p:animEffect transition="in" filter="randombar(horizontal)">
                                      <p:cBhvr>
                                        <p:cTn id="16" dur="500"/>
                                        <p:tgtEl>
                                          <p:spTgt spid="25603">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603">
                                            <p:txEl>
                                              <p:pRg st="6" end="6"/>
                                            </p:txEl>
                                          </p:spTgt>
                                        </p:tgtEl>
                                        <p:attrNameLst>
                                          <p:attrName>style.visibility</p:attrName>
                                        </p:attrNameLst>
                                      </p:cBhvr>
                                      <p:to>
                                        <p:strVal val="visible"/>
                                      </p:to>
                                    </p:set>
                                    <p:animEffect transition="in" filter="randombar(horizontal)">
                                      <p:cBhvr>
                                        <p:cTn id="21" dur="500"/>
                                        <p:tgtEl>
                                          <p:spTgt spid="25603">
                                            <p:txEl>
                                              <p:pRg st="6" end="6"/>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5603">
                                            <p:txEl>
                                              <p:pRg st="8" end="8"/>
                                            </p:txEl>
                                          </p:spTgt>
                                        </p:tgtEl>
                                        <p:attrNameLst>
                                          <p:attrName>style.visibility</p:attrName>
                                        </p:attrNameLst>
                                      </p:cBhvr>
                                      <p:to>
                                        <p:strVal val="visible"/>
                                      </p:to>
                                    </p:set>
                                    <p:animEffect transition="in" filter="randombar(horizontal)">
                                      <p:cBhvr>
                                        <p:cTn id="26" dur="500"/>
                                        <p:tgtEl>
                                          <p:spTgt spid="25603">
                                            <p:txEl>
                                              <p:pRg st="8" end="8"/>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5603">
                                            <p:txEl>
                                              <p:pRg st="10" end="10"/>
                                            </p:txEl>
                                          </p:spTgt>
                                        </p:tgtEl>
                                        <p:attrNameLst>
                                          <p:attrName>style.visibility</p:attrName>
                                        </p:attrNameLst>
                                      </p:cBhvr>
                                      <p:to>
                                        <p:strVal val="visible"/>
                                      </p:to>
                                    </p:set>
                                    <p:animEffect transition="in" filter="randombar(horizontal)">
                                      <p:cBhvr>
                                        <p:cTn id="31" dur="500"/>
                                        <p:tgtEl>
                                          <p:spTgt spid="25603">
                                            <p:txEl>
                                              <p:pRg st="10" end="1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5603">
                                            <p:txEl>
                                              <p:pRg st="12" end="12"/>
                                            </p:txEl>
                                          </p:spTgt>
                                        </p:tgtEl>
                                        <p:attrNameLst>
                                          <p:attrName>style.visibility</p:attrName>
                                        </p:attrNameLst>
                                      </p:cBhvr>
                                      <p:to>
                                        <p:strVal val="visible"/>
                                      </p:to>
                                    </p:set>
                                    <p:animEffect transition="in" filter="randombar(horizontal)">
                                      <p:cBhvr>
                                        <p:cTn id="36" dur="500"/>
                                        <p:tgtEl>
                                          <p:spTgt spid="25603">
                                            <p:txEl>
                                              <p:pRg st="12" end="12"/>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603">
                                            <p:txEl>
                                              <p:pRg st="14" end="14"/>
                                            </p:txEl>
                                          </p:spTgt>
                                        </p:tgtEl>
                                        <p:attrNameLst>
                                          <p:attrName>style.visibility</p:attrName>
                                        </p:attrNameLst>
                                      </p:cBhvr>
                                      <p:to>
                                        <p:strVal val="visible"/>
                                      </p:to>
                                    </p:set>
                                    <p:animEffect transition="in" filter="randombar(horizontal)">
                                      <p:cBhvr>
                                        <p:cTn id="41" dur="500"/>
                                        <p:tgtEl>
                                          <p:spTgt spid="2560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mapbig">
            <a:extLst>
              <a:ext uri="{FF2B5EF4-FFF2-40B4-BE49-F238E27FC236}">
                <a16:creationId xmlns:a16="http://schemas.microsoft.com/office/drawing/2014/main" id="{9DA8F67D-2DE7-4A23-B26B-7936E1135915}"/>
              </a:ext>
            </a:extLst>
          </p:cNvPr>
          <p:cNvPicPr>
            <a:picLocks noGrp="1" noChangeAspect="1" noChangeArrowheads="1"/>
          </p:cNvPicPr>
          <p:nvPr>
            <p:ph/>
          </p:nvPr>
        </p:nvPicPr>
        <p:blipFill>
          <a:blip r:embed="rId2">
            <a:lum bright="-6000" contrast="12000"/>
            <a:extLst>
              <a:ext uri="{28A0092B-C50C-407E-A947-70E740481C1C}">
                <a14:useLocalDpi xmlns:a14="http://schemas.microsoft.com/office/drawing/2010/main" val="0"/>
              </a:ext>
            </a:extLst>
          </a:blip>
          <a:srcRect/>
          <a:stretch>
            <a:fillRect/>
          </a:stretch>
        </p:blipFill>
        <p:spPr>
          <a:xfrm>
            <a:off x="-82550" y="1752600"/>
            <a:ext cx="9266238"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5" name="Text Box 3">
            <a:extLst>
              <a:ext uri="{FF2B5EF4-FFF2-40B4-BE49-F238E27FC236}">
                <a16:creationId xmlns:a16="http://schemas.microsoft.com/office/drawing/2014/main" id="{F55EDC78-3C4C-436A-99C9-CD9E1345723F}"/>
              </a:ext>
            </a:extLst>
          </p:cNvPr>
          <p:cNvSpPr txBox="1">
            <a:spLocks noChangeArrowheads="1"/>
          </p:cNvSpPr>
          <p:nvPr/>
        </p:nvSpPr>
        <p:spPr bwMode="auto">
          <a:xfrm>
            <a:off x="1219200" y="231775"/>
            <a:ext cx="64008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a:t>      MAP OF MARS</a:t>
            </a:r>
          </a:p>
          <a:p>
            <a:pPr algn="ctr" eaLnBrk="1" hangingPunct="1">
              <a:spcBef>
                <a:spcPct val="0"/>
              </a:spcBef>
              <a:buClrTx/>
              <a:buSzTx/>
              <a:buFontTx/>
              <a:buNone/>
            </a:pPr>
            <a:r>
              <a:rPr lang="en-US" altLang="en-US" sz="1800"/>
              <a:t>Dark Brown/red Areas = mixed dust sizes or exposed rock</a:t>
            </a:r>
          </a:p>
          <a:p>
            <a:pPr algn="ctr" eaLnBrk="1" hangingPunct="1">
              <a:spcBef>
                <a:spcPct val="0"/>
              </a:spcBef>
              <a:buClrTx/>
              <a:buSzTx/>
              <a:buFontTx/>
              <a:buNone/>
            </a:pPr>
            <a:r>
              <a:rPr lang="en-US" altLang="en-US" sz="1800"/>
              <a:t>Light Red Areas = lots of fine-grained dust</a:t>
            </a:r>
          </a:p>
          <a:p>
            <a:pPr algn="ctr" eaLnBrk="1" hangingPunct="1">
              <a:spcBef>
                <a:spcPct val="0"/>
              </a:spcBef>
              <a:buClrTx/>
              <a:buSzTx/>
              <a:buFontTx/>
              <a:buNone/>
            </a:pPr>
            <a:r>
              <a:rPr lang="en-US" altLang="en-US" sz="1800"/>
              <a:t>White Areas = clouds, frost, ice, fog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64561-3A98-41C6-950F-5A3F60883060}"/>
              </a:ext>
            </a:extLst>
          </p:cNvPr>
          <p:cNvSpPr>
            <a:spLocks noGrp="1"/>
          </p:cNvSpPr>
          <p:nvPr>
            <p:ph type="title"/>
          </p:nvPr>
        </p:nvSpPr>
        <p:spPr/>
        <p:txBody>
          <a:bodyPr/>
          <a:lstStyle/>
          <a:p>
            <a:pPr>
              <a:defRPr/>
            </a:pPr>
            <a:r>
              <a:rPr lang="en-US" altLang="en-US" dirty="0"/>
              <a:t>Getting familiar with Mars</a:t>
            </a:r>
            <a:endParaRPr lang="en-US" dirty="0"/>
          </a:p>
        </p:txBody>
      </p:sp>
      <p:pic>
        <p:nvPicPr>
          <p:cNvPr id="24579" name="Content Placeholder 4" descr="A close up of text on a white background&#10;&#10;Description generated with high confidence">
            <a:extLst>
              <a:ext uri="{FF2B5EF4-FFF2-40B4-BE49-F238E27FC236}">
                <a16:creationId xmlns:a16="http://schemas.microsoft.com/office/drawing/2014/main" id="{5E71CF47-F0B6-4BC9-8D30-FA2AC947CF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752600"/>
            <a:ext cx="9144000" cy="4572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B9780AA3-7077-4D15-88E3-AC6AD113530F}"/>
              </a:ext>
            </a:extLst>
          </p:cNvPr>
          <p:cNvSpPr>
            <a:spLocks noGrp="1" noChangeArrowheads="1"/>
          </p:cNvSpPr>
          <p:nvPr>
            <p:ph type="title"/>
          </p:nvPr>
        </p:nvSpPr>
        <p:spPr/>
        <p:txBody>
          <a:bodyPr/>
          <a:lstStyle/>
          <a:p>
            <a:pPr eaLnBrk="1" hangingPunct="1">
              <a:defRPr/>
            </a:pPr>
            <a:r>
              <a:rPr lang="en-US" altLang="en-US" dirty="0"/>
              <a:t>Getting familiar with Mars</a:t>
            </a:r>
          </a:p>
        </p:txBody>
      </p:sp>
      <p:sp>
        <p:nvSpPr>
          <p:cNvPr id="57347" name="Rectangle 3">
            <a:extLst>
              <a:ext uri="{FF2B5EF4-FFF2-40B4-BE49-F238E27FC236}">
                <a16:creationId xmlns:a16="http://schemas.microsoft.com/office/drawing/2014/main" id="{9EC8B4F7-52BD-4E79-A0C4-50C0A24D167F}"/>
              </a:ext>
            </a:extLst>
          </p:cNvPr>
          <p:cNvSpPr>
            <a:spLocks noGrp="1" noChangeArrowheads="1"/>
          </p:cNvSpPr>
          <p:nvPr>
            <p:ph type="body" idx="1"/>
          </p:nvPr>
        </p:nvSpPr>
        <p:spPr>
          <a:xfrm>
            <a:off x="304800" y="1600200"/>
            <a:ext cx="8839200" cy="4525963"/>
          </a:xfrm>
        </p:spPr>
        <p:txBody>
          <a:bodyPr/>
          <a:lstStyle/>
          <a:p>
            <a:pPr eaLnBrk="1" hangingPunct="1">
              <a:lnSpc>
                <a:spcPct val="80000"/>
              </a:lnSpc>
              <a:buFont typeface="Wingdings" panose="05000000000000000000" pitchFamily="2" charset="2"/>
              <a:buNone/>
              <a:defRPr/>
            </a:pPr>
            <a:r>
              <a:rPr lang="en-US" altLang="en-US" sz="2400"/>
              <a:t>1) Syrtis Major</a:t>
            </a:r>
            <a:r>
              <a:rPr lang="en-US" altLang="en-US" sz="2400" baseline="30000"/>
              <a:t>1</a:t>
            </a:r>
            <a:r>
              <a:rPr lang="en-US" altLang="en-US" sz="2400"/>
              <a:t>		  7) Sinus Cimmerium</a:t>
            </a:r>
            <a:r>
              <a:rPr lang="en-US" altLang="en-US" sz="2400" baseline="30000"/>
              <a:t>5</a:t>
            </a:r>
          </a:p>
          <a:p>
            <a:pPr eaLnBrk="1" hangingPunct="1">
              <a:lnSpc>
                <a:spcPct val="80000"/>
              </a:lnSpc>
              <a:buFont typeface="Wingdings" panose="05000000000000000000" pitchFamily="2" charset="2"/>
              <a:buNone/>
              <a:defRPr/>
            </a:pPr>
            <a:r>
              <a:rPr lang="en-US" altLang="en-US" sz="2400"/>
              <a:t>2) Hellas</a:t>
            </a:r>
            <a:r>
              <a:rPr lang="en-US" altLang="en-US" sz="2400" baseline="30000"/>
              <a:t>2</a:t>
            </a:r>
            <a:r>
              <a:rPr lang="en-US" altLang="en-US" sz="2400"/>
              <a:t>	 		  8) Sinus Tryrrhenum</a:t>
            </a:r>
            <a:r>
              <a:rPr lang="en-US" altLang="en-US" sz="2400" baseline="30000"/>
              <a:t>5</a:t>
            </a:r>
          </a:p>
          <a:p>
            <a:pPr eaLnBrk="1" hangingPunct="1">
              <a:lnSpc>
                <a:spcPct val="80000"/>
              </a:lnSpc>
              <a:buFont typeface="Wingdings" panose="05000000000000000000" pitchFamily="2" charset="2"/>
              <a:buNone/>
              <a:defRPr/>
            </a:pPr>
            <a:r>
              <a:rPr lang="en-US" altLang="en-US" sz="2400"/>
              <a:t>3) Sinus Sabaeus	  	  9) Proponitis Complex</a:t>
            </a:r>
          </a:p>
          <a:p>
            <a:pPr eaLnBrk="1" hangingPunct="1">
              <a:lnSpc>
                <a:spcPct val="80000"/>
              </a:lnSpc>
              <a:buFont typeface="Wingdings" panose="05000000000000000000" pitchFamily="2" charset="2"/>
              <a:buNone/>
              <a:defRPr/>
            </a:pPr>
            <a:r>
              <a:rPr lang="en-US" altLang="en-US" sz="2400"/>
              <a:t>4) Sinus Meridiani</a:t>
            </a:r>
            <a:r>
              <a:rPr lang="en-US" altLang="en-US" sz="2400" baseline="30000"/>
              <a:t>3</a:t>
            </a:r>
            <a:r>
              <a:rPr lang="en-US" altLang="en-US" sz="2400"/>
              <a:t> 	           10) Solis Lacus</a:t>
            </a:r>
            <a:r>
              <a:rPr lang="en-US" altLang="en-US" sz="2400" baseline="30000"/>
              <a:t>4 </a:t>
            </a:r>
          </a:p>
          <a:p>
            <a:pPr eaLnBrk="1" hangingPunct="1">
              <a:lnSpc>
                <a:spcPct val="80000"/>
              </a:lnSpc>
              <a:buFont typeface="Wingdings" panose="05000000000000000000" pitchFamily="2" charset="2"/>
              <a:buNone/>
              <a:defRPr/>
            </a:pPr>
            <a:r>
              <a:rPr lang="en-US" altLang="en-US" sz="2400"/>
              <a:t>5) Utopia		 	11) Mare Erythraeum 		</a:t>
            </a:r>
          </a:p>
          <a:p>
            <a:pPr eaLnBrk="1" hangingPunct="1">
              <a:lnSpc>
                <a:spcPct val="80000"/>
              </a:lnSpc>
              <a:buFont typeface="Wingdings" panose="05000000000000000000" pitchFamily="2" charset="2"/>
              <a:buNone/>
              <a:defRPr/>
            </a:pPr>
            <a:r>
              <a:rPr lang="en-US" altLang="en-US" sz="2400"/>
              <a:t>6) Sinus Sirenum</a:t>
            </a:r>
            <a:r>
              <a:rPr lang="en-US" altLang="en-US" sz="2400" baseline="30000"/>
              <a:t>5</a:t>
            </a:r>
            <a:r>
              <a:rPr lang="en-US" altLang="en-US" sz="2400"/>
              <a:t>	           12) Mare Acidalium</a:t>
            </a:r>
          </a:p>
          <a:p>
            <a:pPr eaLnBrk="1" hangingPunct="1">
              <a:lnSpc>
                <a:spcPct val="80000"/>
              </a:lnSpc>
              <a:buFont typeface="Wingdings" panose="05000000000000000000" pitchFamily="2" charset="2"/>
              <a:buNone/>
              <a:defRPr/>
            </a:pPr>
            <a:r>
              <a:rPr lang="en-US" altLang="en-US" sz="800"/>
              <a:t>	</a:t>
            </a:r>
          </a:p>
          <a:p>
            <a:pPr eaLnBrk="1" hangingPunct="1">
              <a:lnSpc>
                <a:spcPct val="80000"/>
              </a:lnSpc>
              <a:buFont typeface="Wingdings" panose="05000000000000000000" pitchFamily="2" charset="2"/>
              <a:buNone/>
              <a:defRPr/>
            </a:pPr>
            <a:endParaRPr lang="en-US" altLang="en-US" sz="800"/>
          </a:p>
          <a:p>
            <a:pPr eaLnBrk="1" hangingPunct="1">
              <a:lnSpc>
                <a:spcPct val="80000"/>
              </a:lnSpc>
              <a:buFont typeface="Wingdings" panose="05000000000000000000" pitchFamily="2" charset="2"/>
              <a:buNone/>
              <a:defRPr/>
            </a:pPr>
            <a:r>
              <a:rPr lang="en-US" altLang="en-US" sz="1600"/>
              <a:t>KEY:</a:t>
            </a:r>
          </a:p>
          <a:p>
            <a:pPr eaLnBrk="1" hangingPunct="1">
              <a:lnSpc>
                <a:spcPct val="80000"/>
              </a:lnSpc>
              <a:buFont typeface="Wingdings" panose="05000000000000000000" pitchFamily="2" charset="2"/>
              <a:buNone/>
              <a:defRPr/>
            </a:pPr>
            <a:endParaRPr lang="en-US" altLang="en-US" sz="1600"/>
          </a:p>
          <a:p>
            <a:pPr eaLnBrk="1" hangingPunct="1">
              <a:lnSpc>
                <a:spcPct val="80000"/>
              </a:lnSpc>
              <a:buFont typeface="Wingdings" panose="05000000000000000000" pitchFamily="2" charset="2"/>
              <a:buNone/>
              <a:defRPr/>
            </a:pPr>
            <a:r>
              <a:rPr lang="en-US" altLang="en-US" sz="1600"/>
              <a:t>1 = means Mediterranean Sea (old names Hourglass Sea, Blue Scorpion, Frasier Sea)</a:t>
            </a:r>
          </a:p>
          <a:p>
            <a:pPr eaLnBrk="1" hangingPunct="1">
              <a:lnSpc>
                <a:spcPct val="80000"/>
              </a:lnSpc>
              <a:buFont typeface="Wingdings" panose="05000000000000000000" pitchFamily="2" charset="2"/>
              <a:buNone/>
              <a:defRPr/>
            </a:pPr>
            <a:r>
              <a:rPr lang="en-US" altLang="en-US" sz="1600"/>
              <a:t>2 = means Greece (largest impact basin in the Solar System)</a:t>
            </a:r>
          </a:p>
          <a:p>
            <a:pPr eaLnBrk="1" hangingPunct="1">
              <a:lnSpc>
                <a:spcPct val="80000"/>
              </a:lnSpc>
              <a:buFont typeface="Wingdings" panose="05000000000000000000" pitchFamily="2" charset="2"/>
              <a:buNone/>
              <a:defRPr/>
            </a:pPr>
            <a:r>
              <a:rPr lang="en-US" altLang="en-US" sz="1600"/>
              <a:t>3 = Dawes’ Forked Bay (zero longitude)</a:t>
            </a:r>
          </a:p>
          <a:p>
            <a:pPr eaLnBrk="1" hangingPunct="1">
              <a:lnSpc>
                <a:spcPct val="80000"/>
              </a:lnSpc>
              <a:buFont typeface="Wingdings" panose="05000000000000000000" pitchFamily="2" charset="2"/>
              <a:buNone/>
              <a:defRPr/>
            </a:pPr>
            <a:r>
              <a:rPr lang="en-US" altLang="en-US" sz="1600"/>
              <a:t>4 = Eye of Mars (Schiaparelli’s “Land of Wonder”)</a:t>
            </a:r>
          </a:p>
          <a:p>
            <a:pPr eaLnBrk="1" hangingPunct="1">
              <a:lnSpc>
                <a:spcPct val="80000"/>
              </a:lnSpc>
              <a:buFont typeface="Wingdings" panose="05000000000000000000" pitchFamily="2" charset="2"/>
              <a:buNone/>
              <a:defRPr/>
            </a:pPr>
            <a:r>
              <a:rPr lang="en-US" altLang="en-US" sz="1600"/>
              <a:t>5 = Schiaparelli’s “Great Diaphragm”</a:t>
            </a:r>
          </a:p>
          <a:p>
            <a:pPr eaLnBrk="1" hangingPunct="1">
              <a:lnSpc>
                <a:spcPct val="80000"/>
              </a:lnSpc>
              <a:buFont typeface="Wingdings" panose="05000000000000000000" pitchFamily="2" charset="2"/>
              <a:buNone/>
              <a:defRPr/>
            </a:pPr>
            <a:r>
              <a:rPr lang="en-US" altLang="en-US" sz="800"/>
              <a:t>		      </a:t>
            </a:r>
          </a:p>
          <a:p>
            <a:pPr eaLnBrk="1" hangingPunct="1">
              <a:lnSpc>
                <a:spcPct val="80000"/>
              </a:lnSpc>
              <a:buFont typeface="Wingdings" panose="05000000000000000000" pitchFamily="2" charset="2"/>
              <a:buNone/>
              <a:defRPr/>
            </a:pPr>
            <a:endParaRPr lang="en-US" altLang="en-US" sz="800"/>
          </a:p>
          <a:p>
            <a:pPr eaLnBrk="1" hangingPunct="1">
              <a:lnSpc>
                <a:spcPct val="80000"/>
              </a:lnSpc>
              <a:buFont typeface="Wingdings" panose="05000000000000000000" pitchFamily="2" charset="2"/>
              <a:buNone/>
              <a:defRPr/>
            </a:pPr>
            <a:r>
              <a:rPr lang="en-US" altLang="en-US" sz="80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C2937E6-2227-43B4-95AB-8E11BB4CA0C4}"/>
              </a:ext>
            </a:extLst>
          </p:cNvPr>
          <p:cNvSpPr>
            <a:spLocks noGrp="1" noChangeArrowheads="1"/>
          </p:cNvSpPr>
          <p:nvPr>
            <p:ph type="title"/>
          </p:nvPr>
        </p:nvSpPr>
        <p:spPr/>
        <p:txBody>
          <a:bodyPr/>
          <a:lstStyle/>
          <a:p>
            <a:pPr eaLnBrk="1" hangingPunct="1">
              <a:defRPr/>
            </a:pPr>
            <a:r>
              <a:rPr lang="en-US" altLang="en-US"/>
              <a:t>MARS ORIENTATION</a:t>
            </a:r>
          </a:p>
        </p:txBody>
      </p:sp>
      <p:pic>
        <p:nvPicPr>
          <p:cNvPr id="27651" name="Picture 3" descr="mars">
            <a:extLst>
              <a:ext uri="{FF2B5EF4-FFF2-40B4-BE49-F238E27FC236}">
                <a16:creationId xmlns:a16="http://schemas.microsoft.com/office/drawing/2014/main" id="{FD45A4F7-A92C-4862-BB7B-3EE08235112C}"/>
              </a:ext>
            </a:extLst>
          </p:cNvPr>
          <p:cNvPicPr>
            <a:picLocks noGrp="1" noChangeAspect="1" noChangeArrowheads="1"/>
          </p:cNvPicPr>
          <p:nvPr>
            <p:ph sz="half" idx="1"/>
          </p:nvPr>
        </p:nvPicPr>
        <p:blipFill>
          <a:blip r:embed="rId2">
            <a:lum bright="-30000" contrast="36000"/>
            <a:extLst>
              <a:ext uri="{28A0092B-C50C-407E-A947-70E740481C1C}">
                <a14:useLocalDpi xmlns:a14="http://schemas.microsoft.com/office/drawing/2010/main" val="0"/>
              </a:ext>
            </a:extLst>
          </a:blip>
          <a:srcRect l="9680" t="5844" r="7587" b="7097"/>
          <a:stretch>
            <a:fillRect/>
          </a:stretch>
        </p:blipFill>
        <p:spPr>
          <a:xfrm>
            <a:off x="228600" y="1295400"/>
            <a:ext cx="4351338" cy="286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2" name="Picture 4" descr="Mars1">
            <a:extLst>
              <a:ext uri="{FF2B5EF4-FFF2-40B4-BE49-F238E27FC236}">
                <a16:creationId xmlns:a16="http://schemas.microsoft.com/office/drawing/2014/main" id="{07E1472D-8FBB-4468-ACE9-B9D4B60DD173}"/>
              </a:ext>
            </a:extLst>
          </p:cNvPr>
          <p:cNvPicPr>
            <a:picLocks noGrp="1" noChangeAspect="1" noChangeArrowheads="1"/>
          </p:cNvPicPr>
          <p:nvPr>
            <p:ph sz="half" idx="2"/>
          </p:nvPr>
        </p:nvPicPr>
        <p:blipFill>
          <a:blip r:embed="rId3">
            <a:lum bright="-18000" contrast="36000"/>
            <a:extLst>
              <a:ext uri="{28A0092B-C50C-407E-A947-70E740481C1C}">
                <a14:useLocalDpi xmlns:a14="http://schemas.microsoft.com/office/drawing/2010/main" val="0"/>
              </a:ext>
            </a:extLst>
          </a:blip>
          <a:srcRect/>
          <a:stretch>
            <a:fillRect/>
          </a:stretch>
        </p:blipFill>
        <p:spPr>
          <a:xfrm>
            <a:off x="4800600" y="1295400"/>
            <a:ext cx="39624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3" name="Text Box 5">
            <a:extLst>
              <a:ext uri="{FF2B5EF4-FFF2-40B4-BE49-F238E27FC236}">
                <a16:creationId xmlns:a16="http://schemas.microsoft.com/office/drawing/2014/main" id="{A56C0873-725E-4984-93B8-5B6112F4E89D}"/>
              </a:ext>
            </a:extLst>
          </p:cNvPr>
          <p:cNvSpPr txBox="1">
            <a:spLocks noChangeArrowheads="1"/>
          </p:cNvSpPr>
          <p:nvPr/>
        </p:nvSpPr>
        <p:spPr bwMode="auto">
          <a:xfrm>
            <a:off x="304800" y="5410200"/>
            <a:ext cx="8534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600"/>
              <a:t>Day on Mars = 24 hours, 37 minutes – therefore if you observe the same time night after night the surface features appears to back up (anti-rotational) about 9 degrees every night causing an illusory retrograde rotation of about 36 days. </a:t>
            </a:r>
          </a:p>
          <a:p>
            <a:pPr eaLnBrk="1" hangingPunct="1">
              <a:spcBef>
                <a:spcPct val="50000"/>
              </a:spcBef>
              <a:buClrTx/>
              <a:buSzTx/>
              <a:buFontTx/>
              <a:buNone/>
            </a:pPr>
            <a:r>
              <a:rPr lang="en-US" altLang="en-US" sz="1600"/>
              <a:t>Polar caps will be offset from the apparent up and down in your eyepiece.</a:t>
            </a:r>
          </a:p>
        </p:txBody>
      </p:sp>
      <p:sp>
        <p:nvSpPr>
          <p:cNvPr id="27654" name="TextBox 1">
            <a:extLst>
              <a:ext uri="{FF2B5EF4-FFF2-40B4-BE49-F238E27FC236}">
                <a16:creationId xmlns:a16="http://schemas.microsoft.com/office/drawing/2014/main" id="{91DFC6BC-BEA6-4BF2-A817-FF506D31CF83}"/>
              </a:ext>
            </a:extLst>
          </p:cNvPr>
          <p:cNvSpPr txBox="1">
            <a:spLocks noChangeArrowheads="1"/>
          </p:cNvSpPr>
          <p:nvPr/>
        </p:nvSpPr>
        <p:spPr bwMode="auto">
          <a:xfrm>
            <a:off x="381000" y="4343400"/>
            <a:ext cx="411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altLang="en-US" sz="1800">
                <a:solidFill>
                  <a:srgbClr val="FFFF00"/>
                </a:solidFill>
              </a:rPr>
              <a:t>Figure out before observing the orientation of Mars &amp; Rotation (sunrise/sunset) for your telescope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D7B645D-F295-4AB8-846B-89D2A0CB84FB}"/>
              </a:ext>
            </a:extLst>
          </p:cNvPr>
          <p:cNvSpPr>
            <a:spLocks noGrp="1" noChangeArrowheads="1"/>
          </p:cNvSpPr>
          <p:nvPr>
            <p:ph type="title"/>
          </p:nvPr>
        </p:nvSpPr>
        <p:spPr/>
        <p:txBody>
          <a:bodyPr/>
          <a:lstStyle/>
          <a:p>
            <a:pPr eaLnBrk="1" hangingPunct="1">
              <a:defRPr/>
            </a:pPr>
            <a:br>
              <a:rPr lang="en-US" altLang="en-US" sz="4000"/>
            </a:br>
            <a:r>
              <a:rPr lang="en-US" altLang="en-US" sz="4000"/>
              <a:t>USE OF COLOR FILTERS</a:t>
            </a:r>
            <a:br>
              <a:rPr lang="en-US" altLang="en-US" sz="4000"/>
            </a:br>
            <a:r>
              <a:rPr lang="en-US" altLang="en-US" sz="3200"/>
              <a:t>(a necessity not a choice; even so – improvements are going to be subtle)</a:t>
            </a:r>
          </a:p>
        </p:txBody>
      </p:sp>
      <p:sp>
        <p:nvSpPr>
          <p:cNvPr id="27651" name="Rectangle 3">
            <a:extLst>
              <a:ext uri="{FF2B5EF4-FFF2-40B4-BE49-F238E27FC236}">
                <a16:creationId xmlns:a16="http://schemas.microsoft.com/office/drawing/2014/main" id="{E06DE50D-45D8-4CEF-B5B2-9E9B794ED424}"/>
              </a:ext>
            </a:extLst>
          </p:cNvPr>
          <p:cNvSpPr>
            <a:spLocks noGrp="1" noChangeArrowheads="1"/>
          </p:cNvSpPr>
          <p:nvPr>
            <p:ph type="body" idx="1"/>
          </p:nvPr>
        </p:nvSpPr>
        <p:spPr>
          <a:xfrm>
            <a:off x="457200" y="2209800"/>
            <a:ext cx="8229600" cy="4267200"/>
          </a:xfrm>
        </p:spPr>
        <p:txBody>
          <a:bodyPr/>
          <a:lstStyle/>
          <a:p>
            <a:pPr eaLnBrk="1" hangingPunct="1">
              <a:lnSpc>
                <a:spcPct val="80000"/>
              </a:lnSpc>
              <a:buFont typeface="Wingdings" panose="05000000000000000000" pitchFamily="2" charset="2"/>
              <a:buNone/>
              <a:defRPr/>
            </a:pPr>
            <a:r>
              <a:rPr lang="en-US" altLang="en-US" sz="1600"/>
              <a:t>Enhances dark  			Red (W25) for 6” or more</a:t>
            </a:r>
          </a:p>
          <a:p>
            <a:pPr eaLnBrk="1" hangingPunct="1">
              <a:lnSpc>
                <a:spcPct val="80000"/>
              </a:lnSpc>
              <a:buFont typeface="Wingdings" panose="05000000000000000000" pitchFamily="2" charset="2"/>
              <a:buNone/>
              <a:defRPr/>
            </a:pPr>
            <a:r>
              <a:rPr lang="en-US" altLang="en-US" sz="1600"/>
              <a:t>surface markings 			Yellow (W15) for 5” or less</a:t>
            </a:r>
          </a:p>
          <a:p>
            <a:pPr eaLnBrk="1" hangingPunct="1">
              <a:lnSpc>
                <a:spcPct val="80000"/>
              </a:lnSpc>
              <a:buFont typeface="Wingdings" panose="05000000000000000000" pitchFamily="2" charset="2"/>
              <a:buNone/>
              <a:defRPr/>
            </a:pPr>
            <a:endParaRPr lang="en-US" altLang="en-US" sz="1600"/>
          </a:p>
          <a:p>
            <a:pPr eaLnBrk="1" hangingPunct="1">
              <a:lnSpc>
                <a:spcPct val="80000"/>
              </a:lnSpc>
              <a:buFont typeface="Wingdings" panose="05000000000000000000" pitchFamily="2" charset="2"/>
              <a:buNone/>
              <a:defRPr/>
            </a:pPr>
            <a:r>
              <a:rPr lang="en-US" altLang="en-US" sz="1600"/>
              <a:t>Atmospheric clouds, limb		Blue (W80A)</a:t>
            </a:r>
          </a:p>
          <a:p>
            <a:pPr eaLnBrk="1" hangingPunct="1">
              <a:lnSpc>
                <a:spcPct val="80000"/>
              </a:lnSpc>
              <a:buFont typeface="Wingdings" panose="05000000000000000000" pitchFamily="2" charset="2"/>
              <a:buNone/>
              <a:defRPr/>
            </a:pPr>
            <a:r>
              <a:rPr lang="en-US" altLang="en-US" sz="1600"/>
              <a:t>hazes, polar caps &amp; hoods</a:t>
            </a:r>
          </a:p>
          <a:p>
            <a:pPr eaLnBrk="1" hangingPunct="1">
              <a:lnSpc>
                <a:spcPct val="80000"/>
              </a:lnSpc>
              <a:buFont typeface="Wingdings" panose="05000000000000000000" pitchFamily="2" charset="2"/>
              <a:buNone/>
              <a:defRPr/>
            </a:pPr>
            <a:endParaRPr lang="en-US" altLang="en-US" sz="1600"/>
          </a:p>
          <a:p>
            <a:pPr eaLnBrk="1" hangingPunct="1">
              <a:lnSpc>
                <a:spcPct val="80000"/>
              </a:lnSpc>
              <a:buFont typeface="Wingdings" panose="05000000000000000000" pitchFamily="2" charset="2"/>
              <a:buNone/>
              <a:defRPr/>
            </a:pPr>
            <a:r>
              <a:rPr lang="en-US" altLang="en-US" sz="1600"/>
              <a:t>Surface frosts and fog 		Green (W58)</a:t>
            </a:r>
          </a:p>
          <a:p>
            <a:pPr eaLnBrk="1" hangingPunct="1">
              <a:lnSpc>
                <a:spcPct val="80000"/>
              </a:lnSpc>
              <a:buFont typeface="Wingdings" panose="05000000000000000000" pitchFamily="2" charset="2"/>
              <a:buNone/>
              <a:defRPr/>
            </a:pPr>
            <a:endParaRPr lang="en-US" altLang="en-US" sz="1600"/>
          </a:p>
          <a:p>
            <a:pPr eaLnBrk="1" hangingPunct="1">
              <a:lnSpc>
                <a:spcPct val="80000"/>
              </a:lnSpc>
              <a:buFont typeface="Wingdings" panose="05000000000000000000" pitchFamily="2" charset="2"/>
              <a:buNone/>
              <a:defRPr/>
            </a:pPr>
            <a:r>
              <a:rPr lang="en-US" altLang="en-US" sz="1600"/>
              <a:t>No filter				Color of disk and its markings</a:t>
            </a:r>
          </a:p>
          <a:p>
            <a:pPr eaLnBrk="1" hangingPunct="1">
              <a:lnSpc>
                <a:spcPct val="80000"/>
              </a:lnSpc>
              <a:buFont typeface="Wingdings" panose="05000000000000000000" pitchFamily="2" charset="2"/>
              <a:buNone/>
              <a:defRPr/>
            </a:pPr>
            <a:endParaRPr lang="en-US" altLang="en-US" sz="1600"/>
          </a:p>
          <a:p>
            <a:pPr eaLnBrk="1" hangingPunct="1">
              <a:lnSpc>
                <a:spcPct val="80000"/>
              </a:lnSpc>
              <a:buFont typeface="Wingdings" panose="05000000000000000000" pitchFamily="2" charset="2"/>
              <a:buNone/>
              <a:defRPr/>
            </a:pPr>
            <a:r>
              <a:rPr lang="en-US" altLang="en-US" sz="1600"/>
              <a:t>Specialized Interference filter(s)              General overall views</a:t>
            </a:r>
          </a:p>
          <a:p>
            <a:pPr eaLnBrk="1" hangingPunct="1">
              <a:lnSpc>
                <a:spcPct val="80000"/>
              </a:lnSpc>
              <a:buFont typeface="Wingdings" panose="05000000000000000000" pitchFamily="2" charset="2"/>
              <a:buNone/>
              <a:defRPr/>
            </a:pPr>
            <a:endParaRPr lang="en-US" altLang="en-US" sz="1600"/>
          </a:p>
          <a:p>
            <a:pPr eaLnBrk="1" hangingPunct="1">
              <a:lnSpc>
                <a:spcPct val="80000"/>
              </a:lnSpc>
              <a:buFont typeface="Wingdings" panose="05000000000000000000" pitchFamily="2" charset="2"/>
              <a:buNone/>
              <a:defRPr/>
            </a:pPr>
            <a:r>
              <a:rPr lang="en-US" altLang="en-US" sz="1600"/>
              <a:t>(Note -- Buy 1-1/4” not 2” since you will be changing filters more than changing eyepieces) -- Filter Wheel recommended – but must be of high quality if you are going to use interference filter(s). </a:t>
            </a:r>
          </a:p>
          <a:p>
            <a:pPr eaLnBrk="1" hangingPunct="1">
              <a:lnSpc>
                <a:spcPct val="80000"/>
              </a:lnSpc>
              <a:buFont typeface="Wingdings" panose="05000000000000000000" pitchFamily="2" charset="2"/>
              <a:buNone/>
              <a:defRPr/>
            </a:pPr>
            <a:endParaRPr lang="en-US" altLang="en-US" sz="1600"/>
          </a:p>
          <a:p>
            <a:pPr eaLnBrk="1" hangingPunct="1">
              <a:lnSpc>
                <a:spcPct val="80000"/>
              </a:lnSpc>
              <a:buFont typeface="Wingdings" panose="05000000000000000000" pitchFamily="2" charset="2"/>
              <a:buNone/>
              <a:defRPr/>
            </a:pPr>
            <a:r>
              <a:rPr lang="en-US" altLang="en-US" sz="160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95F5391-9206-47BA-B4BA-C6D1ABDAE0A3}"/>
              </a:ext>
            </a:extLst>
          </p:cNvPr>
          <p:cNvSpPr>
            <a:spLocks noGrp="1" noChangeArrowheads="1"/>
          </p:cNvSpPr>
          <p:nvPr>
            <p:ph type="title"/>
          </p:nvPr>
        </p:nvSpPr>
        <p:spPr>
          <a:xfrm>
            <a:off x="4114800" y="274638"/>
            <a:ext cx="5029200" cy="944562"/>
          </a:xfrm>
        </p:spPr>
        <p:txBody>
          <a:bodyPr/>
          <a:lstStyle/>
          <a:p>
            <a:pPr eaLnBrk="1" hangingPunct="1">
              <a:defRPr/>
            </a:pPr>
            <a:r>
              <a:rPr lang="en-US" altLang="en-US" sz="4000"/>
              <a:t>   </a:t>
            </a:r>
            <a:r>
              <a:rPr lang="en-US" altLang="en-US" sz="3200" b="1"/>
              <a:t>MARTIAN   </a:t>
            </a:r>
            <a:br>
              <a:rPr lang="en-US" altLang="en-US" sz="3200" b="1"/>
            </a:br>
            <a:r>
              <a:rPr lang="en-US" altLang="en-US" sz="3200" b="1"/>
              <a:t> METEOROLOGY</a:t>
            </a:r>
          </a:p>
        </p:txBody>
      </p:sp>
      <p:sp>
        <p:nvSpPr>
          <p:cNvPr id="28675" name="Rectangle 3">
            <a:extLst>
              <a:ext uri="{FF2B5EF4-FFF2-40B4-BE49-F238E27FC236}">
                <a16:creationId xmlns:a16="http://schemas.microsoft.com/office/drawing/2014/main" id="{15F6F99A-3FDC-493E-BAF8-E63E7013CDDD}"/>
              </a:ext>
            </a:extLst>
          </p:cNvPr>
          <p:cNvSpPr>
            <a:spLocks noGrp="1" noChangeArrowheads="1"/>
          </p:cNvSpPr>
          <p:nvPr>
            <p:ph type="body" sz="half" idx="1"/>
          </p:nvPr>
        </p:nvSpPr>
        <p:spPr>
          <a:xfrm>
            <a:off x="457200" y="304800"/>
            <a:ext cx="4038600" cy="5516563"/>
          </a:xfrm>
        </p:spPr>
        <p:txBody>
          <a:bodyPr/>
          <a:lstStyle/>
          <a:p>
            <a:pPr eaLnBrk="1" hangingPunct="1">
              <a:lnSpc>
                <a:spcPct val="80000"/>
              </a:lnSpc>
              <a:defRPr/>
            </a:pPr>
            <a:r>
              <a:rPr lang="en-US" altLang="en-US" sz="1800" b="1" dirty="0">
                <a:solidFill>
                  <a:srgbClr val="FFFF00"/>
                </a:solidFill>
              </a:rPr>
              <a:t>Discrete Atmospheric Clouds</a:t>
            </a:r>
          </a:p>
          <a:p>
            <a:pPr lvl="1" eaLnBrk="1" hangingPunct="1">
              <a:lnSpc>
                <a:spcPct val="80000"/>
              </a:lnSpc>
              <a:defRPr/>
            </a:pPr>
            <a:r>
              <a:rPr lang="en-US" altLang="en-US" sz="1600" b="1" dirty="0"/>
              <a:t>Orographic (Bright in Blue; Faint in Green and Orange) --best seen about two hours before sunset</a:t>
            </a:r>
          </a:p>
          <a:p>
            <a:pPr lvl="1" eaLnBrk="1" hangingPunct="1">
              <a:lnSpc>
                <a:spcPct val="80000"/>
              </a:lnSpc>
              <a:defRPr/>
            </a:pPr>
            <a:r>
              <a:rPr lang="en-US" altLang="en-US" sz="1600" b="1" dirty="0"/>
              <a:t> Localized – e.g. </a:t>
            </a:r>
            <a:r>
              <a:rPr lang="en-US" altLang="en-US" sz="1600" b="1" dirty="0" err="1"/>
              <a:t>Syrtis</a:t>
            </a:r>
            <a:r>
              <a:rPr lang="en-US" altLang="en-US" sz="1600" b="1" dirty="0"/>
              <a:t> Blue Cloud (Best in Blue)</a:t>
            </a:r>
          </a:p>
          <a:p>
            <a:pPr lvl="1" eaLnBrk="1" hangingPunct="1">
              <a:lnSpc>
                <a:spcPct val="80000"/>
              </a:lnSpc>
              <a:defRPr/>
            </a:pPr>
            <a:endParaRPr lang="en-US" altLang="en-US" sz="1600" b="1" dirty="0"/>
          </a:p>
          <a:p>
            <a:pPr eaLnBrk="1" hangingPunct="1">
              <a:lnSpc>
                <a:spcPct val="80000"/>
              </a:lnSpc>
              <a:defRPr/>
            </a:pPr>
            <a:r>
              <a:rPr lang="en-US" altLang="en-US" sz="1800" b="1" dirty="0">
                <a:solidFill>
                  <a:srgbClr val="FFFF00"/>
                </a:solidFill>
              </a:rPr>
              <a:t>Morning &amp; Evening Clouds</a:t>
            </a:r>
            <a:r>
              <a:rPr lang="en-US" altLang="en-US" sz="1600" b="1" dirty="0">
                <a:solidFill>
                  <a:srgbClr val="FFFF00"/>
                </a:solidFill>
              </a:rPr>
              <a:t> </a:t>
            </a:r>
            <a:r>
              <a:rPr lang="en-US" altLang="en-US" sz="1600" b="1" dirty="0"/>
              <a:t>(Best in Blue) -- Evening Clouds can be as bright as the polar caps</a:t>
            </a:r>
          </a:p>
          <a:p>
            <a:pPr eaLnBrk="1" hangingPunct="1">
              <a:lnSpc>
                <a:spcPct val="80000"/>
              </a:lnSpc>
              <a:defRPr/>
            </a:pPr>
            <a:endParaRPr lang="en-US" altLang="en-US" sz="1600" b="1" dirty="0"/>
          </a:p>
          <a:p>
            <a:pPr eaLnBrk="1" hangingPunct="1">
              <a:lnSpc>
                <a:spcPct val="80000"/>
              </a:lnSpc>
              <a:defRPr/>
            </a:pPr>
            <a:r>
              <a:rPr lang="en-US" altLang="en-US" sz="1800" b="1" dirty="0">
                <a:solidFill>
                  <a:srgbClr val="FFFF00"/>
                </a:solidFill>
              </a:rPr>
              <a:t>Limb Brightening</a:t>
            </a:r>
          </a:p>
          <a:p>
            <a:pPr lvl="1" eaLnBrk="1" hangingPunct="1">
              <a:lnSpc>
                <a:spcPct val="80000"/>
              </a:lnSpc>
              <a:defRPr/>
            </a:pPr>
            <a:r>
              <a:rPr lang="en-US" altLang="en-US" sz="1600" b="1" dirty="0"/>
              <a:t> Scattering of Dust (Best in       Red)</a:t>
            </a:r>
          </a:p>
          <a:p>
            <a:pPr lvl="1" eaLnBrk="1" hangingPunct="1">
              <a:lnSpc>
                <a:spcPct val="80000"/>
              </a:lnSpc>
              <a:defRPr/>
            </a:pPr>
            <a:r>
              <a:rPr lang="en-US" altLang="en-US" sz="1600" b="1" dirty="0"/>
              <a:t> Scattering of Dry Ice Particles (Best in Blue)</a:t>
            </a:r>
          </a:p>
          <a:p>
            <a:pPr lvl="1" eaLnBrk="1" hangingPunct="1">
              <a:lnSpc>
                <a:spcPct val="80000"/>
              </a:lnSpc>
              <a:buFontTx/>
              <a:buNone/>
              <a:defRPr/>
            </a:pPr>
            <a:endParaRPr lang="en-US" altLang="en-US" sz="1600" b="1" dirty="0"/>
          </a:p>
          <a:p>
            <a:pPr eaLnBrk="1" hangingPunct="1">
              <a:lnSpc>
                <a:spcPct val="80000"/>
              </a:lnSpc>
              <a:defRPr/>
            </a:pPr>
            <a:r>
              <a:rPr lang="en-US" altLang="en-US" sz="1800" b="1" dirty="0">
                <a:solidFill>
                  <a:srgbClr val="FFFF00"/>
                </a:solidFill>
              </a:rPr>
              <a:t>Surface Frosts</a:t>
            </a:r>
            <a:r>
              <a:rPr lang="en-US" altLang="en-US" sz="1600" b="1" dirty="0">
                <a:solidFill>
                  <a:srgbClr val="FFFF00"/>
                </a:solidFill>
              </a:rPr>
              <a:t> </a:t>
            </a:r>
            <a:r>
              <a:rPr lang="en-US" altLang="en-US" sz="1600" b="1" dirty="0"/>
              <a:t>(Green best -- has sharp edges)</a:t>
            </a:r>
          </a:p>
          <a:p>
            <a:pPr eaLnBrk="1" hangingPunct="1">
              <a:lnSpc>
                <a:spcPct val="80000"/>
              </a:lnSpc>
              <a:defRPr/>
            </a:pPr>
            <a:endParaRPr lang="en-US" altLang="en-US" sz="1600" b="1" dirty="0"/>
          </a:p>
          <a:p>
            <a:pPr eaLnBrk="1" hangingPunct="1">
              <a:lnSpc>
                <a:spcPct val="80000"/>
              </a:lnSpc>
              <a:defRPr/>
            </a:pPr>
            <a:r>
              <a:rPr lang="en-US" altLang="en-US" sz="1800" b="1" dirty="0">
                <a:solidFill>
                  <a:srgbClr val="FFFF00"/>
                </a:solidFill>
              </a:rPr>
              <a:t>Low level fog or Clouds</a:t>
            </a:r>
            <a:r>
              <a:rPr lang="en-US" altLang="en-US" sz="1600" b="1" dirty="0">
                <a:solidFill>
                  <a:srgbClr val="FFFF00"/>
                </a:solidFill>
              </a:rPr>
              <a:t> </a:t>
            </a:r>
            <a:r>
              <a:rPr lang="en-US" altLang="en-US" sz="1600" b="1" dirty="0"/>
              <a:t>(Green best --has hazy edges) </a:t>
            </a:r>
          </a:p>
          <a:p>
            <a:pPr eaLnBrk="1" hangingPunct="1">
              <a:lnSpc>
                <a:spcPct val="80000"/>
              </a:lnSpc>
              <a:defRPr/>
            </a:pPr>
            <a:endParaRPr lang="en-US" altLang="en-US" sz="1600" b="1" dirty="0"/>
          </a:p>
          <a:p>
            <a:pPr eaLnBrk="1" hangingPunct="1">
              <a:lnSpc>
                <a:spcPct val="80000"/>
              </a:lnSpc>
              <a:defRPr/>
            </a:pPr>
            <a:r>
              <a:rPr lang="en-US" altLang="en-US" sz="1800" b="1" dirty="0">
                <a:solidFill>
                  <a:srgbClr val="FFFF00"/>
                </a:solidFill>
              </a:rPr>
              <a:t>Dust Storms</a:t>
            </a:r>
            <a:r>
              <a:rPr lang="en-US" altLang="en-US" sz="1600" b="1" dirty="0">
                <a:solidFill>
                  <a:srgbClr val="FFFF00"/>
                </a:solidFill>
              </a:rPr>
              <a:t> </a:t>
            </a:r>
            <a:r>
              <a:rPr lang="en-US" altLang="en-US" sz="1600" b="1" dirty="0"/>
              <a:t>(Bright in Red; Faint in Yellow)</a:t>
            </a:r>
          </a:p>
        </p:txBody>
      </p:sp>
      <p:pic>
        <p:nvPicPr>
          <p:cNvPr id="29700" name="Picture 4" descr="br_PIA02653">
            <a:extLst>
              <a:ext uri="{FF2B5EF4-FFF2-40B4-BE49-F238E27FC236}">
                <a16:creationId xmlns:a16="http://schemas.microsoft.com/office/drawing/2014/main" id="{8BD81995-A5BA-4AF9-B0C9-FE96D53848F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843088"/>
            <a:ext cx="4038600" cy="4043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786E248-1305-471E-A1EE-17F6B17416E1}"/>
              </a:ext>
            </a:extLst>
          </p:cNvPr>
          <p:cNvSpPr>
            <a:spLocks noGrp="1" noChangeArrowheads="1"/>
          </p:cNvSpPr>
          <p:nvPr>
            <p:ph type="title"/>
          </p:nvPr>
        </p:nvSpPr>
        <p:spPr/>
        <p:txBody>
          <a:bodyPr/>
          <a:lstStyle/>
          <a:p>
            <a:pPr eaLnBrk="1" hangingPunct="1">
              <a:defRPr/>
            </a:pPr>
            <a:endParaRPr lang="en-US" altLang="en-US"/>
          </a:p>
        </p:txBody>
      </p:sp>
      <p:sp>
        <p:nvSpPr>
          <p:cNvPr id="45059" name="Rectangle 3">
            <a:extLst>
              <a:ext uri="{FF2B5EF4-FFF2-40B4-BE49-F238E27FC236}">
                <a16:creationId xmlns:a16="http://schemas.microsoft.com/office/drawing/2014/main" id="{6D0BA87B-CA19-4B62-AF0E-093C8D2FAB47}"/>
              </a:ext>
            </a:extLst>
          </p:cNvPr>
          <p:cNvSpPr>
            <a:spLocks noGrp="1" noChangeArrowheads="1"/>
          </p:cNvSpPr>
          <p:nvPr>
            <p:ph type="body" idx="1"/>
          </p:nvPr>
        </p:nvSpPr>
        <p:spPr/>
        <p:txBody>
          <a:bodyPr/>
          <a:lstStyle/>
          <a:p>
            <a:pPr eaLnBrk="1" hangingPunct="1">
              <a:defRPr/>
            </a:pPr>
            <a:endParaRPr lang="en-US" altLang="en-US"/>
          </a:p>
        </p:txBody>
      </p:sp>
      <p:pic>
        <p:nvPicPr>
          <p:cNvPr id="31748" name="Picture 4" descr="Filter Wheels">
            <a:extLst>
              <a:ext uri="{FF2B5EF4-FFF2-40B4-BE49-F238E27FC236}">
                <a16:creationId xmlns:a16="http://schemas.microsoft.com/office/drawing/2014/main" id="{38E684D2-E551-4A06-A0EA-A8BB1E2C756D}"/>
              </a:ext>
            </a:extLst>
          </p:cNvPr>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4555CE7-AEBB-44D1-A618-3160BB5F1694}"/>
              </a:ext>
            </a:extLst>
          </p:cNvPr>
          <p:cNvSpPr>
            <a:spLocks noGrp="1" noChangeArrowheads="1"/>
          </p:cNvSpPr>
          <p:nvPr>
            <p:ph type="title"/>
          </p:nvPr>
        </p:nvSpPr>
        <p:spPr/>
        <p:txBody>
          <a:bodyPr/>
          <a:lstStyle/>
          <a:p>
            <a:pPr eaLnBrk="1" hangingPunct="1">
              <a:defRPr/>
            </a:pPr>
            <a:r>
              <a:rPr lang="en-US" altLang="en-US" dirty="0"/>
              <a:t>Make a Drawing</a:t>
            </a:r>
            <a:br>
              <a:rPr lang="en-US" altLang="en-US" dirty="0"/>
            </a:br>
            <a:r>
              <a:rPr lang="en-US" altLang="en-US" sz="2400" dirty="0"/>
              <a:t>You will see more detail</a:t>
            </a:r>
          </a:p>
        </p:txBody>
      </p:sp>
      <p:pic>
        <p:nvPicPr>
          <p:cNvPr id="33795" name="Picture 3" descr="draw1">
            <a:extLst>
              <a:ext uri="{FF2B5EF4-FFF2-40B4-BE49-F238E27FC236}">
                <a16:creationId xmlns:a16="http://schemas.microsoft.com/office/drawing/2014/main" id="{E1D5A49A-ACFE-4A90-8E82-E181B566D4DF}"/>
              </a:ext>
            </a:extLst>
          </p:cNvPr>
          <p:cNvPicPr>
            <a:picLocks noGrp="1" noChangeAspect="1" noChangeArrowheads="1"/>
          </p:cNvPicPr>
          <p:nvPr>
            <p:ph sz="half" idx="1"/>
          </p:nvPr>
        </p:nvPicPr>
        <p:blipFill>
          <a:blip r:embed="rId3">
            <a:lum bright="-30000" contrast="24000"/>
            <a:extLst>
              <a:ext uri="{28A0092B-C50C-407E-A947-70E740481C1C}">
                <a14:useLocalDpi xmlns:a14="http://schemas.microsoft.com/office/drawing/2010/main" val="0"/>
              </a:ext>
            </a:extLst>
          </a:blip>
          <a:srcRect/>
          <a:stretch>
            <a:fillRect/>
          </a:stretch>
        </p:blipFill>
        <p:spPr>
          <a:xfrm>
            <a:off x="457200" y="1449388"/>
            <a:ext cx="3902075" cy="513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6" name="Picture 4" descr="draw2">
            <a:extLst>
              <a:ext uri="{FF2B5EF4-FFF2-40B4-BE49-F238E27FC236}">
                <a16:creationId xmlns:a16="http://schemas.microsoft.com/office/drawing/2014/main" id="{70D2948E-3C75-47B5-A04A-63039F61B5BF}"/>
              </a:ext>
            </a:extLst>
          </p:cNvPr>
          <p:cNvPicPr>
            <a:picLocks noGrp="1" noChangeAspect="1" noChangeArrowheads="1"/>
          </p:cNvPicPr>
          <p:nvPr>
            <p:ph sz="half" idx="2"/>
          </p:nvPr>
        </p:nvPicPr>
        <p:blipFill>
          <a:blip r:embed="rId4">
            <a:lum bright="-48000" contrast="66000"/>
            <a:extLst>
              <a:ext uri="{28A0092B-C50C-407E-A947-70E740481C1C}">
                <a14:useLocalDpi xmlns:a14="http://schemas.microsoft.com/office/drawing/2010/main" val="0"/>
              </a:ext>
            </a:extLst>
          </a:blip>
          <a:srcRect/>
          <a:stretch>
            <a:fillRect/>
          </a:stretch>
        </p:blipFill>
        <p:spPr>
          <a:xfrm>
            <a:off x="4503738" y="1447800"/>
            <a:ext cx="4159250" cy="5133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a:extLst>
              <a:ext uri="{FF2B5EF4-FFF2-40B4-BE49-F238E27FC236}">
                <a16:creationId xmlns:a16="http://schemas.microsoft.com/office/drawing/2014/main" id="{F221567A-501D-42D2-9EA7-2879CB792694}"/>
              </a:ext>
            </a:extLst>
          </p:cNvPr>
          <p:cNvSpPr>
            <a:spLocks noGrp="1" noChangeArrowheads="1"/>
          </p:cNvSpPr>
          <p:nvPr>
            <p:ph type="title"/>
          </p:nvPr>
        </p:nvSpPr>
        <p:spPr/>
        <p:txBody>
          <a:bodyPr/>
          <a:lstStyle/>
          <a:p>
            <a:pPr>
              <a:defRPr/>
            </a:pPr>
            <a:r>
              <a:rPr lang="en-US" altLang="en-US" dirty="0">
                <a:solidFill>
                  <a:srgbClr val="FF0000"/>
                </a:solidFill>
              </a:rPr>
              <a:t>Liability Warning</a:t>
            </a:r>
            <a:br>
              <a:rPr lang="en-US" altLang="en-US" dirty="0"/>
            </a:br>
            <a:r>
              <a:rPr lang="en-US" altLang="en-US" dirty="0"/>
              <a:t>Be careful Observing Mars! </a:t>
            </a:r>
          </a:p>
        </p:txBody>
      </p:sp>
      <p:sp>
        <p:nvSpPr>
          <p:cNvPr id="6147" name="Rectangle 8">
            <a:extLst>
              <a:ext uri="{FF2B5EF4-FFF2-40B4-BE49-F238E27FC236}">
                <a16:creationId xmlns:a16="http://schemas.microsoft.com/office/drawing/2014/main" id="{8EE03D5C-8E4A-4503-8783-7C616E2D1F42}"/>
              </a:ext>
            </a:extLst>
          </p:cNvPr>
          <p:cNvSpPr>
            <a:spLocks noChangeArrowheads="1"/>
          </p:cNvSpPr>
          <p:nvPr/>
        </p:nvSpPr>
        <p:spPr bwMode="auto">
          <a:xfrm>
            <a:off x="76200" y="1676400"/>
            <a:ext cx="9067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3600">
                <a:solidFill>
                  <a:srgbClr val="FF0000"/>
                </a:solidFill>
              </a:rPr>
              <a:t> </a:t>
            </a:r>
            <a:r>
              <a:rPr lang="en-US" altLang="en-US" sz="3600" b="1">
                <a:solidFill>
                  <a:srgbClr val="FF0000"/>
                </a:solidFill>
                <a:hlinkClick r:id="rId6"/>
              </a:rPr>
              <a:t>Beware the ire of Mars, astrologers say</a:t>
            </a:r>
            <a:endParaRPr lang="en-US" altLang="en-US" sz="3600" b="1">
              <a:solidFill>
                <a:srgbClr val="FF0000"/>
              </a:solidFill>
            </a:endParaRPr>
          </a:p>
        </p:txBody>
      </p:sp>
      <p:sp>
        <p:nvSpPr>
          <p:cNvPr id="6148" name="Text Box 9">
            <a:extLst>
              <a:ext uri="{FF2B5EF4-FFF2-40B4-BE49-F238E27FC236}">
                <a16:creationId xmlns:a16="http://schemas.microsoft.com/office/drawing/2014/main" id="{4EA06140-21B1-4898-8796-E07F221B8F31}"/>
              </a:ext>
            </a:extLst>
          </p:cNvPr>
          <p:cNvSpPr txBox="1">
            <a:spLocks noChangeArrowheads="1"/>
          </p:cNvSpPr>
          <p:nvPr/>
        </p:nvSpPr>
        <p:spPr bwMode="auto">
          <a:xfrm>
            <a:off x="431800" y="3578225"/>
            <a:ext cx="4978400"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r>
              <a:rPr lang="en-US" altLang="en-US" sz="2400" b="1"/>
              <a:t>“</a:t>
            </a:r>
            <a:r>
              <a:rPr lang="en-US" altLang="en-US" sz="2400" b="1" i="1"/>
              <a:t>Expect heated aggression, flashes of road rage and fiery embraces of passion</a:t>
            </a:r>
            <a:r>
              <a:rPr lang="en-US" altLang="en-US" sz="2400" b="1"/>
              <a:t>”, warn astrologers, “</a:t>
            </a:r>
            <a:r>
              <a:rPr lang="en-US" altLang="en-US" sz="2400" b="1" i="1"/>
              <a:t>as Mars moves closer to the Earth</a:t>
            </a:r>
            <a:r>
              <a:rPr lang="en-US" altLang="en-US" sz="2400" b="1"/>
              <a:t>….”</a:t>
            </a:r>
          </a:p>
        </p:txBody>
      </p:sp>
      <p:pic>
        <p:nvPicPr>
          <p:cNvPr id="6149" name="Content Placeholder 4" descr="A drawing of a cartoon character&#10;&#10;Description generated with high confidence">
            <a:extLst>
              <a:ext uri="{FF2B5EF4-FFF2-40B4-BE49-F238E27FC236}">
                <a16:creationId xmlns:a16="http://schemas.microsoft.com/office/drawing/2014/main" id="{CC25237C-D6ED-428A-9307-4278A6CC12F8}"/>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a:xfrm>
            <a:off x="5638800" y="2873375"/>
            <a:ext cx="2686050" cy="332422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descr="mars">
            <a:extLst>
              <a:ext uri="{FF2B5EF4-FFF2-40B4-BE49-F238E27FC236}">
                <a16:creationId xmlns:a16="http://schemas.microsoft.com/office/drawing/2014/main" id="{9AFC61D7-AFEF-4450-BF02-8426AD5E5405}"/>
              </a:ext>
            </a:extLst>
          </p:cNvPr>
          <p:cNvPicPr>
            <a:picLocks noGrp="1" noChangeAspect="1" noChangeArrowheads="1"/>
          </p:cNvPicPr>
          <p:nvPr>
            <p:ph sz="half" idx="1"/>
          </p:nvPr>
        </p:nvPicPr>
        <p:blipFill>
          <a:blip r:embed="rId3">
            <a:lum contrast="18000"/>
            <a:extLst>
              <a:ext uri="{28A0092B-C50C-407E-A947-70E740481C1C}">
                <a14:useLocalDpi xmlns:a14="http://schemas.microsoft.com/office/drawing/2010/main" val="0"/>
              </a:ext>
            </a:extLst>
          </a:blip>
          <a:srcRect/>
          <a:stretch>
            <a:fillRect/>
          </a:stretch>
        </p:blipFill>
        <p:spPr>
          <a:xfrm>
            <a:off x="688975" y="1792288"/>
            <a:ext cx="776605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4" name="Text Box 4">
            <a:extLst>
              <a:ext uri="{FF2B5EF4-FFF2-40B4-BE49-F238E27FC236}">
                <a16:creationId xmlns:a16="http://schemas.microsoft.com/office/drawing/2014/main" id="{3569B870-CFCB-407A-9C08-6608ECB0A3D5}"/>
              </a:ext>
            </a:extLst>
          </p:cNvPr>
          <p:cNvSpPr txBox="1">
            <a:spLocks noChangeArrowheads="1"/>
          </p:cNvSpPr>
          <p:nvPr/>
        </p:nvSpPr>
        <p:spPr bwMode="auto">
          <a:xfrm>
            <a:off x="2057400" y="649288"/>
            <a:ext cx="5181600" cy="8318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dirty="0">
                <a:cs typeface="Arial" panose="020B0604020202020204" pitchFamily="34" charset="0"/>
              </a:rPr>
              <a:t>August 21, 2003   Size =24.9”, </a:t>
            </a:r>
          </a:p>
          <a:p>
            <a:pPr eaLnBrk="1" hangingPunct="1">
              <a:spcBef>
                <a:spcPct val="0"/>
              </a:spcBef>
              <a:buClrTx/>
              <a:buSzTx/>
              <a:buFontTx/>
              <a:buNone/>
            </a:pPr>
            <a:r>
              <a:rPr lang="en-US" altLang="en-US" sz="2400" b="1" dirty="0">
                <a:cs typeface="Arial" panose="020B0604020202020204" pitchFamily="34" charset="0"/>
              </a:rPr>
              <a:t>155mm Refractor    619x</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a:extLst>
              <a:ext uri="{FF2B5EF4-FFF2-40B4-BE49-F238E27FC236}">
                <a16:creationId xmlns:a16="http://schemas.microsoft.com/office/drawing/2014/main" id="{A8FBBBA9-EE54-4D6B-B4C4-7E180FC5C8DD}"/>
              </a:ext>
            </a:extLst>
          </p:cNvPr>
          <p:cNvSpPr>
            <a:spLocks noGrp="1" noChangeArrowheads="1"/>
          </p:cNvSpPr>
          <p:nvPr>
            <p:ph type="title"/>
          </p:nvPr>
        </p:nvSpPr>
        <p:spPr/>
        <p:txBody>
          <a:bodyPr/>
          <a:lstStyle/>
          <a:p>
            <a:pPr>
              <a:defRPr/>
            </a:pPr>
            <a:r>
              <a:rPr lang="en-US" altLang="en-US" sz="1800" dirty="0">
                <a:solidFill>
                  <a:schemeClr val="tx1"/>
                </a:solidFill>
              </a:rPr>
              <a:t>August 26, 2003   Size = 25.07”, 155mm Refractor   (619x) </a:t>
            </a:r>
            <a:br>
              <a:rPr lang="en-US" altLang="en-US" sz="1800" dirty="0">
                <a:solidFill>
                  <a:schemeClr val="bg1"/>
                </a:solidFill>
              </a:rPr>
            </a:br>
            <a:endParaRPr lang="en-US" altLang="en-US" sz="1800" dirty="0">
              <a:solidFill>
                <a:schemeClr val="bg1"/>
              </a:solidFill>
            </a:endParaRPr>
          </a:p>
        </p:txBody>
      </p:sp>
      <p:pic>
        <p:nvPicPr>
          <p:cNvPr id="37891" name="Picture 4" descr="mars8-29">
            <a:extLst>
              <a:ext uri="{FF2B5EF4-FFF2-40B4-BE49-F238E27FC236}">
                <a16:creationId xmlns:a16="http://schemas.microsoft.com/office/drawing/2014/main" id="{CEA4E6DC-B734-40C0-83C5-0DFB97D847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1066800"/>
            <a:ext cx="5588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8E267B8D-ACEC-43FA-B126-1A02C9D83E46}"/>
              </a:ext>
            </a:extLst>
          </p:cNvPr>
          <p:cNvSpPr txBox="1">
            <a:spLocks noChangeArrowheads="1"/>
          </p:cNvSpPr>
          <p:nvPr/>
        </p:nvSpPr>
        <p:spPr bwMode="auto">
          <a:xfrm>
            <a:off x="228600" y="2286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t>MAKE  A   DRAWING</a:t>
            </a:r>
          </a:p>
        </p:txBody>
      </p:sp>
      <p:sp>
        <p:nvSpPr>
          <p:cNvPr id="38915" name="Text Box 3">
            <a:extLst>
              <a:ext uri="{FF2B5EF4-FFF2-40B4-BE49-F238E27FC236}">
                <a16:creationId xmlns:a16="http://schemas.microsoft.com/office/drawing/2014/main" id="{AACB5DB2-0F72-4D93-BF4C-DA1039B02DDA}"/>
              </a:ext>
            </a:extLst>
          </p:cNvPr>
          <p:cNvSpPr txBox="1">
            <a:spLocks noChangeArrowheads="1"/>
          </p:cNvSpPr>
          <p:nvPr/>
        </p:nvSpPr>
        <p:spPr bwMode="auto">
          <a:xfrm>
            <a:off x="152400" y="914400"/>
            <a:ext cx="41910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AutoNum type="arabicParenR"/>
            </a:pPr>
            <a:r>
              <a:rPr lang="en-US" altLang="en-US"/>
              <a:t>Observe a while before starting      the drawing  -- don’t rush to draw</a:t>
            </a:r>
          </a:p>
          <a:p>
            <a:pPr eaLnBrk="1" hangingPunct="1">
              <a:spcBef>
                <a:spcPct val="50000"/>
              </a:spcBef>
              <a:buFontTx/>
              <a:buAutoNum type="arabicParenR"/>
            </a:pPr>
            <a:r>
              <a:rPr lang="en-US" altLang="en-US"/>
              <a:t>ALPO = 42mm disk</a:t>
            </a:r>
          </a:p>
          <a:p>
            <a:pPr eaLnBrk="1" hangingPunct="1">
              <a:spcBef>
                <a:spcPct val="50000"/>
              </a:spcBef>
            </a:pPr>
            <a:r>
              <a:rPr lang="en-US" altLang="en-US"/>
              <a:t>      BAA   = 50mm disk</a:t>
            </a:r>
          </a:p>
          <a:p>
            <a:pPr eaLnBrk="1" hangingPunct="1">
              <a:spcBef>
                <a:spcPct val="50000"/>
              </a:spcBef>
            </a:pPr>
            <a:r>
              <a:rPr lang="en-US" altLang="en-US"/>
              <a:t>	I use   = 72mm disk</a:t>
            </a:r>
          </a:p>
          <a:p>
            <a:pPr eaLnBrk="1" hangingPunct="1">
              <a:spcBef>
                <a:spcPct val="50000"/>
              </a:spcBef>
            </a:pPr>
            <a:r>
              <a:rPr lang="en-US" altLang="en-US"/>
              <a:t>      Best   = 3mm/arcsecond</a:t>
            </a:r>
          </a:p>
        </p:txBody>
      </p:sp>
      <p:pic>
        <p:nvPicPr>
          <p:cNvPr id="38916" name="Picture 4" descr="mars1">
            <a:extLst>
              <a:ext uri="{FF2B5EF4-FFF2-40B4-BE49-F238E27FC236}">
                <a16:creationId xmlns:a16="http://schemas.microsoft.com/office/drawing/2014/main" id="{682617A2-0BF7-42AF-A992-AAEFB0330F33}"/>
              </a:ext>
            </a:extLst>
          </p:cNvPr>
          <p:cNvPicPr>
            <a:picLocks noGrp="1" noChangeAspect="1" noChangeArrowheads="1"/>
          </p:cNvPicPr>
          <p:nvPr>
            <p:ph/>
          </p:nvPr>
        </p:nvPicPr>
        <p:blipFill>
          <a:blip r:embed="rId6">
            <a:lum bright="-36000" contrast="54000"/>
            <a:extLst>
              <a:ext uri="{28A0092B-C50C-407E-A947-70E740481C1C}">
                <a14:useLocalDpi xmlns:a14="http://schemas.microsoft.com/office/drawing/2010/main" val="0"/>
              </a:ext>
            </a:extLst>
          </a:blip>
          <a:srcRect/>
          <a:stretch>
            <a:fillRect/>
          </a:stretch>
        </p:blipFill>
        <p:spPr>
          <a:xfrm>
            <a:off x="4114800" y="533400"/>
            <a:ext cx="4864100" cy="5851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Mars1">
            <a:extLst>
              <a:ext uri="{FF2B5EF4-FFF2-40B4-BE49-F238E27FC236}">
                <a16:creationId xmlns:a16="http://schemas.microsoft.com/office/drawing/2014/main" id="{13F65F18-F135-4405-8B6D-096A10D48271}"/>
              </a:ext>
            </a:extLst>
          </p:cNvPr>
          <p:cNvPicPr>
            <a:picLocks noGrp="1" noChangeAspect="1" noChangeArrowheads="1"/>
          </p:cNvPicPr>
          <p:nvPr>
            <p:ph/>
          </p:nvPr>
        </p:nvPicPr>
        <p:blipFill>
          <a:blip r:embed="rId3">
            <a:lum bright="-18000" contrast="36000"/>
            <a:extLst>
              <a:ext uri="{28A0092B-C50C-407E-A947-70E740481C1C}">
                <a14:useLocalDpi xmlns:a14="http://schemas.microsoft.com/office/drawing/2010/main" val="0"/>
              </a:ext>
            </a:extLst>
          </a:blip>
          <a:srcRect/>
          <a:stretch>
            <a:fillRect/>
          </a:stretch>
        </p:blipFill>
        <p:spPr>
          <a:xfrm>
            <a:off x="4191000" y="685800"/>
            <a:ext cx="4768850" cy="5851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3" name="Text Box 3">
            <a:extLst>
              <a:ext uri="{FF2B5EF4-FFF2-40B4-BE49-F238E27FC236}">
                <a16:creationId xmlns:a16="http://schemas.microsoft.com/office/drawing/2014/main" id="{6114DCD1-85FC-49F1-AF64-6F1E5D5DD9D7}"/>
              </a:ext>
            </a:extLst>
          </p:cNvPr>
          <p:cNvSpPr txBox="1">
            <a:spLocks noChangeArrowheads="1"/>
          </p:cNvSpPr>
          <p:nvPr/>
        </p:nvSpPr>
        <p:spPr bwMode="auto">
          <a:xfrm>
            <a:off x="228600" y="2286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t>MAKE  A   DRAWING</a:t>
            </a:r>
          </a:p>
        </p:txBody>
      </p:sp>
      <p:sp>
        <p:nvSpPr>
          <p:cNvPr id="40964" name="Text Box 4">
            <a:extLst>
              <a:ext uri="{FF2B5EF4-FFF2-40B4-BE49-F238E27FC236}">
                <a16:creationId xmlns:a16="http://schemas.microsoft.com/office/drawing/2014/main" id="{B4543424-11A2-4AF6-AD8D-56676BBB0712}"/>
              </a:ext>
            </a:extLst>
          </p:cNvPr>
          <p:cNvSpPr txBox="1">
            <a:spLocks noChangeArrowheads="1"/>
          </p:cNvSpPr>
          <p:nvPr/>
        </p:nvSpPr>
        <p:spPr bwMode="auto">
          <a:xfrm>
            <a:off x="152400" y="914400"/>
            <a:ext cx="4191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AutoNum type="arabicParenR"/>
            </a:pPr>
            <a:r>
              <a:rPr lang="en-US" altLang="en-US"/>
              <a:t>Observe a while before starting      the drawing  -- don’t rush to draw</a:t>
            </a:r>
          </a:p>
          <a:p>
            <a:pPr eaLnBrk="1" hangingPunct="1">
              <a:spcBef>
                <a:spcPct val="50000"/>
              </a:spcBef>
              <a:buFontTx/>
              <a:buAutoNum type="arabicParenR"/>
            </a:pPr>
            <a:r>
              <a:rPr lang="en-US" altLang="en-US"/>
              <a:t>ALPO = 42mm disk</a:t>
            </a:r>
          </a:p>
          <a:p>
            <a:pPr eaLnBrk="1" hangingPunct="1">
              <a:spcBef>
                <a:spcPct val="50000"/>
              </a:spcBef>
            </a:pPr>
            <a:r>
              <a:rPr lang="en-US" altLang="en-US"/>
              <a:t>      BAA   = 50mm disk</a:t>
            </a:r>
          </a:p>
          <a:p>
            <a:pPr eaLnBrk="1" hangingPunct="1">
              <a:spcBef>
                <a:spcPct val="50000"/>
              </a:spcBef>
            </a:pPr>
            <a:r>
              <a:rPr lang="en-US" altLang="en-US"/>
              <a:t>	I use   = 72mm disk</a:t>
            </a:r>
          </a:p>
          <a:p>
            <a:pPr eaLnBrk="1" hangingPunct="1">
              <a:spcBef>
                <a:spcPct val="50000"/>
              </a:spcBef>
            </a:pPr>
            <a:r>
              <a:rPr lang="en-US" altLang="en-US"/>
              <a:t>      Best   = 3mm/arcsecond</a:t>
            </a:r>
          </a:p>
          <a:p>
            <a:pPr eaLnBrk="1" hangingPunct="1"/>
            <a:endParaRPr lang="en-US" altLang="en-US"/>
          </a:p>
          <a:p>
            <a:pPr eaLnBrk="1" hangingPunct="1"/>
            <a:r>
              <a:rPr lang="en-US" altLang="en-US"/>
              <a:t>3) Draw in Phase and PC – take notes</a:t>
            </a:r>
          </a:p>
          <a:p>
            <a:pPr eaLnBrk="1" hangingPunct="1"/>
            <a:endParaRPr lang="en-US" altLang="en-US"/>
          </a:p>
          <a:p>
            <a:pPr eaLnBrk="1" hangingPunct="1"/>
            <a:r>
              <a:rPr lang="en-US" altLang="en-US"/>
              <a:t>4) Next draw in darker areas (use a Red/Orange filter) – take notes</a:t>
            </a:r>
          </a:p>
          <a:p>
            <a:pPr eaLnBrk="1" hangingPunct="1">
              <a:spcBef>
                <a:spcPct val="50000"/>
              </a:spcBef>
            </a:pPr>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D252523C-BE86-4576-A057-972E309D82E8}"/>
              </a:ext>
            </a:extLst>
          </p:cNvPr>
          <p:cNvSpPr txBox="1">
            <a:spLocks noChangeArrowheads="1"/>
          </p:cNvSpPr>
          <p:nvPr/>
        </p:nvSpPr>
        <p:spPr bwMode="auto">
          <a:xfrm>
            <a:off x="228600" y="2286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t>MAKE  A   DRAWING</a:t>
            </a:r>
          </a:p>
        </p:txBody>
      </p:sp>
      <p:sp>
        <p:nvSpPr>
          <p:cNvPr id="43011" name="Text Box 3">
            <a:extLst>
              <a:ext uri="{FF2B5EF4-FFF2-40B4-BE49-F238E27FC236}">
                <a16:creationId xmlns:a16="http://schemas.microsoft.com/office/drawing/2014/main" id="{0F266D57-7909-4A11-8105-045F8A1846CD}"/>
              </a:ext>
            </a:extLst>
          </p:cNvPr>
          <p:cNvSpPr txBox="1">
            <a:spLocks noChangeArrowheads="1"/>
          </p:cNvSpPr>
          <p:nvPr/>
        </p:nvSpPr>
        <p:spPr bwMode="auto">
          <a:xfrm>
            <a:off x="152400" y="914400"/>
            <a:ext cx="4191000" cy="438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AutoNum type="arabicParenR"/>
            </a:pPr>
            <a:r>
              <a:rPr lang="en-US" altLang="en-US"/>
              <a:t>Observe a while before starting      the drawing  -- don’t rush to draw</a:t>
            </a:r>
          </a:p>
          <a:p>
            <a:pPr eaLnBrk="1" hangingPunct="1">
              <a:spcBef>
                <a:spcPct val="50000"/>
              </a:spcBef>
              <a:buFontTx/>
              <a:buAutoNum type="arabicParenR"/>
            </a:pPr>
            <a:r>
              <a:rPr lang="en-US" altLang="en-US"/>
              <a:t>ALPO = 42mm disk</a:t>
            </a:r>
          </a:p>
          <a:p>
            <a:pPr eaLnBrk="1" hangingPunct="1">
              <a:spcBef>
                <a:spcPct val="50000"/>
              </a:spcBef>
            </a:pPr>
            <a:r>
              <a:rPr lang="en-US" altLang="en-US"/>
              <a:t>      BAA   = 50mm disk</a:t>
            </a:r>
          </a:p>
          <a:p>
            <a:pPr eaLnBrk="1" hangingPunct="1">
              <a:spcBef>
                <a:spcPct val="50000"/>
              </a:spcBef>
            </a:pPr>
            <a:r>
              <a:rPr lang="en-US" altLang="en-US"/>
              <a:t>	I use   = 72mm disk</a:t>
            </a:r>
          </a:p>
          <a:p>
            <a:pPr eaLnBrk="1" hangingPunct="1">
              <a:spcBef>
                <a:spcPct val="50000"/>
              </a:spcBef>
            </a:pPr>
            <a:r>
              <a:rPr lang="en-US" altLang="en-US"/>
              <a:t>      Best   = 3mm/arcsecond</a:t>
            </a:r>
          </a:p>
          <a:p>
            <a:pPr eaLnBrk="1" hangingPunct="1">
              <a:spcBef>
                <a:spcPct val="50000"/>
              </a:spcBef>
              <a:buFontTx/>
              <a:buAutoNum type="arabicParenR" startAt="3"/>
            </a:pPr>
            <a:r>
              <a:rPr lang="en-US" altLang="en-US"/>
              <a:t>Draw in PD and PC – take notes</a:t>
            </a:r>
          </a:p>
          <a:p>
            <a:pPr eaLnBrk="1" hangingPunct="1">
              <a:spcBef>
                <a:spcPct val="50000"/>
              </a:spcBef>
              <a:buFontTx/>
              <a:buAutoNum type="arabicParenR" startAt="3"/>
            </a:pPr>
            <a:r>
              <a:rPr lang="en-US" altLang="en-US"/>
              <a:t>Next draw in darker areas – take notes (use a Red/Orange filter )</a:t>
            </a:r>
          </a:p>
          <a:p>
            <a:pPr eaLnBrk="1" hangingPunct="1">
              <a:spcBef>
                <a:spcPct val="50000"/>
              </a:spcBef>
              <a:buFontTx/>
              <a:buAutoNum type="arabicParenR" startAt="3"/>
            </a:pPr>
            <a:r>
              <a:rPr lang="en-US" altLang="en-US"/>
              <a:t>Examine with (no filter) the red, green, blue filters make changes to drawing – take notes</a:t>
            </a:r>
          </a:p>
        </p:txBody>
      </p:sp>
      <p:pic>
        <p:nvPicPr>
          <p:cNvPr id="43012" name="Picture 4" descr="mars2001">
            <a:extLst>
              <a:ext uri="{FF2B5EF4-FFF2-40B4-BE49-F238E27FC236}">
                <a16:creationId xmlns:a16="http://schemas.microsoft.com/office/drawing/2014/main" id="{AAB1EF38-FE12-4E37-B091-47ED6BA3A0BA}"/>
              </a:ext>
            </a:extLst>
          </p:cNvPr>
          <p:cNvPicPr>
            <a:picLocks noGrp="1" noChangeAspect="1" noChangeArrowheads="1"/>
          </p:cNvPicPr>
          <p:nvPr>
            <p:ph/>
          </p:nvPr>
        </p:nvPicPr>
        <p:blipFill>
          <a:blip r:embed="rId5">
            <a:lum bright="-30000" contrast="48000"/>
            <a:extLst>
              <a:ext uri="{28A0092B-C50C-407E-A947-70E740481C1C}">
                <a14:useLocalDpi xmlns:a14="http://schemas.microsoft.com/office/drawing/2010/main" val="0"/>
              </a:ext>
            </a:extLst>
          </a:blip>
          <a:srcRect/>
          <a:stretch>
            <a:fillRect/>
          </a:stretch>
        </p:blipFill>
        <p:spPr>
          <a:xfrm>
            <a:off x="4343400" y="609600"/>
            <a:ext cx="4508500"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93F06D6C-C506-47A4-8F7F-0879717D344C}"/>
              </a:ext>
            </a:extLst>
          </p:cNvPr>
          <p:cNvSpPr txBox="1">
            <a:spLocks noChangeArrowheads="1"/>
          </p:cNvSpPr>
          <p:nvPr/>
        </p:nvSpPr>
        <p:spPr bwMode="auto">
          <a:xfrm>
            <a:off x="228600" y="2286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t>MAKE  A   DRAWING</a:t>
            </a:r>
          </a:p>
        </p:txBody>
      </p:sp>
      <p:sp>
        <p:nvSpPr>
          <p:cNvPr id="44035" name="Text Box 3">
            <a:extLst>
              <a:ext uri="{FF2B5EF4-FFF2-40B4-BE49-F238E27FC236}">
                <a16:creationId xmlns:a16="http://schemas.microsoft.com/office/drawing/2014/main" id="{3D5B50F7-A693-4D48-9370-C8F6B8F6759E}"/>
              </a:ext>
            </a:extLst>
          </p:cNvPr>
          <p:cNvSpPr txBox="1">
            <a:spLocks noChangeArrowheads="1"/>
          </p:cNvSpPr>
          <p:nvPr/>
        </p:nvSpPr>
        <p:spPr bwMode="auto">
          <a:xfrm>
            <a:off x="152400" y="914400"/>
            <a:ext cx="4191000" cy="590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AutoNum type="arabicParenR"/>
            </a:pPr>
            <a:r>
              <a:rPr lang="en-US" altLang="en-US"/>
              <a:t>Observe a while before starting      the drawing  -- don’t rush to draw</a:t>
            </a:r>
          </a:p>
          <a:p>
            <a:pPr eaLnBrk="1" hangingPunct="1">
              <a:spcBef>
                <a:spcPct val="50000"/>
              </a:spcBef>
              <a:buFontTx/>
              <a:buAutoNum type="arabicParenR"/>
            </a:pPr>
            <a:r>
              <a:rPr lang="en-US" altLang="en-US"/>
              <a:t>ALPO = 42mm disk</a:t>
            </a:r>
          </a:p>
          <a:p>
            <a:pPr eaLnBrk="1" hangingPunct="1">
              <a:spcBef>
                <a:spcPct val="50000"/>
              </a:spcBef>
            </a:pPr>
            <a:r>
              <a:rPr lang="en-US" altLang="en-US"/>
              <a:t>      BAA   = 50mm disk</a:t>
            </a:r>
          </a:p>
          <a:p>
            <a:pPr eaLnBrk="1" hangingPunct="1">
              <a:spcBef>
                <a:spcPct val="50000"/>
              </a:spcBef>
            </a:pPr>
            <a:r>
              <a:rPr lang="en-US" altLang="en-US"/>
              <a:t>	I use   = 72mm disk</a:t>
            </a:r>
          </a:p>
          <a:p>
            <a:pPr eaLnBrk="1" hangingPunct="1">
              <a:spcBef>
                <a:spcPct val="50000"/>
              </a:spcBef>
            </a:pPr>
            <a:r>
              <a:rPr lang="en-US" altLang="en-US"/>
              <a:t>      Best   = 3mm/arcsecond</a:t>
            </a:r>
          </a:p>
          <a:p>
            <a:pPr eaLnBrk="1" hangingPunct="1">
              <a:spcBef>
                <a:spcPct val="50000"/>
              </a:spcBef>
              <a:buFontTx/>
              <a:buAutoNum type="arabicParenR" startAt="3"/>
            </a:pPr>
            <a:r>
              <a:rPr lang="en-US" altLang="en-US"/>
              <a:t>Draw in PD and PC – take notes</a:t>
            </a:r>
          </a:p>
          <a:p>
            <a:pPr eaLnBrk="1" hangingPunct="1">
              <a:spcBef>
                <a:spcPct val="50000"/>
              </a:spcBef>
            </a:pPr>
            <a:r>
              <a:rPr lang="en-US" altLang="en-US"/>
              <a:t>4)  Next draw in darker areas – take </a:t>
            </a:r>
          </a:p>
          <a:p>
            <a:r>
              <a:rPr lang="en-US" altLang="en-US"/>
              <a:t>     notes (use a Red/Orange filter)</a:t>
            </a:r>
          </a:p>
          <a:p>
            <a:endParaRPr lang="en-US" altLang="en-US"/>
          </a:p>
          <a:p>
            <a:r>
              <a:rPr lang="en-US" altLang="en-US"/>
              <a:t>5) Examine with (no filter) then red, </a:t>
            </a:r>
          </a:p>
          <a:p>
            <a:r>
              <a:rPr lang="en-US" altLang="en-US"/>
              <a:t>    green, blue filters make changes to </a:t>
            </a:r>
          </a:p>
          <a:p>
            <a:r>
              <a:rPr lang="en-US" altLang="en-US"/>
              <a:t>    drawing – take notes</a:t>
            </a:r>
          </a:p>
          <a:p>
            <a:pPr eaLnBrk="1" hangingPunct="1">
              <a:spcBef>
                <a:spcPct val="50000"/>
              </a:spcBef>
            </a:pPr>
            <a:r>
              <a:rPr lang="en-US" altLang="en-US"/>
              <a:t>6)  Re-draw your observations using color as soon after observing as possible</a:t>
            </a:r>
          </a:p>
          <a:p>
            <a:pPr eaLnBrk="1" hangingPunct="1">
              <a:spcBef>
                <a:spcPct val="50000"/>
              </a:spcBef>
              <a:buFontTx/>
              <a:buChar char="•"/>
            </a:pPr>
            <a:endParaRPr lang="en-US" altLang="en-US"/>
          </a:p>
        </p:txBody>
      </p:sp>
      <p:pic>
        <p:nvPicPr>
          <p:cNvPr id="44036" name="Picture 4" descr="mars3">
            <a:extLst>
              <a:ext uri="{FF2B5EF4-FFF2-40B4-BE49-F238E27FC236}">
                <a16:creationId xmlns:a16="http://schemas.microsoft.com/office/drawing/2014/main" id="{2F9D39EB-C9D3-4310-8BEF-C7CA92ED2443}"/>
              </a:ext>
            </a:extLst>
          </p:cNvPr>
          <p:cNvPicPr>
            <a:picLocks noGrp="1" noChangeAspect="1" noChangeArrowheads="1"/>
          </p:cNvPicPr>
          <p:nvPr>
            <p:ph/>
          </p:nvPr>
        </p:nvPicPr>
        <p:blipFill>
          <a:blip r:embed="rId5">
            <a:lum bright="-30000" contrast="42000"/>
            <a:extLst>
              <a:ext uri="{28A0092B-C50C-407E-A947-70E740481C1C}">
                <a14:useLocalDpi xmlns:a14="http://schemas.microsoft.com/office/drawing/2010/main" val="0"/>
              </a:ext>
            </a:extLst>
          </a:blip>
          <a:srcRect/>
          <a:stretch>
            <a:fillRect/>
          </a:stretch>
        </p:blipFill>
        <p:spPr>
          <a:xfrm>
            <a:off x="4203700" y="609600"/>
            <a:ext cx="4800600" cy="5851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3424180-D943-43FA-978E-BFF956DEC189}"/>
              </a:ext>
            </a:extLst>
          </p:cNvPr>
          <p:cNvSpPr>
            <a:spLocks noGrp="1" noChangeArrowheads="1"/>
          </p:cNvSpPr>
          <p:nvPr>
            <p:ph type="title"/>
          </p:nvPr>
        </p:nvSpPr>
        <p:spPr>
          <a:xfrm>
            <a:off x="457200" y="277813"/>
            <a:ext cx="8229600" cy="790575"/>
          </a:xfrm>
        </p:spPr>
        <p:txBody>
          <a:bodyPr/>
          <a:lstStyle/>
          <a:p>
            <a:pPr eaLnBrk="1" hangingPunct="1">
              <a:defRPr/>
            </a:pPr>
            <a:r>
              <a:rPr lang="en-US" altLang="en-US"/>
              <a:t>Additional Hints</a:t>
            </a:r>
          </a:p>
        </p:txBody>
      </p:sp>
      <p:sp>
        <p:nvSpPr>
          <p:cNvPr id="35843" name="Rectangle 3">
            <a:extLst>
              <a:ext uri="{FF2B5EF4-FFF2-40B4-BE49-F238E27FC236}">
                <a16:creationId xmlns:a16="http://schemas.microsoft.com/office/drawing/2014/main" id="{4E044455-58F4-431F-9876-42B64CDAA95D}"/>
              </a:ext>
            </a:extLst>
          </p:cNvPr>
          <p:cNvSpPr>
            <a:spLocks noGrp="1" noChangeArrowheads="1"/>
          </p:cNvSpPr>
          <p:nvPr>
            <p:ph type="body" idx="1"/>
          </p:nvPr>
        </p:nvSpPr>
        <p:spPr>
          <a:xfrm>
            <a:off x="457200" y="1219200"/>
            <a:ext cx="8229600" cy="4911725"/>
          </a:xfrm>
        </p:spPr>
        <p:txBody>
          <a:bodyPr/>
          <a:lstStyle/>
          <a:p>
            <a:pPr eaLnBrk="1" hangingPunct="1">
              <a:lnSpc>
                <a:spcPct val="90000"/>
              </a:lnSpc>
              <a:defRPr/>
            </a:pPr>
            <a:r>
              <a:rPr lang="en-US" altLang="en-US" sz="2400" dirty="0"/>
              <a:t>Focus your telescope on the polar caps – not on the dark markings or the terminator</a:t>
            </a:r>
          </a:p>
          <a:p>
            <a:pPr marL="0" indent="0" eaLnBrk="1" hangingPunct="1">
              <a:lnSpc>
                <a:spcPct val="90000"/>
              </a:lnSpc>
              <a:buFont typeface="Wingdings" panose="05000000000000000000" pitchFamily="2" charset="2"/>
              <a:buNone/>
              <a:defRPr/>
            </a:pPr>
            <a:endParaRPr lang="en-US" altLang="en-US" sz="2400" dirty="0"/>
          </a:p>
          <a:p>
            <a:pPr eaLnBrk="1" hangingPunct="1">
              <a:lnSpc>
                <a:spcPct val="90000"/>
              </a:lnSpc>
              <a:defRPr/>
            </a:pPr>
            <a:r>
              <a:rPr lang="en-US" altLang="en-US" sz="2400" dirty="0"/>
              <a:t>Draw only what you see not what you think should be there, remember surface features can be obscured by local or regional dust storms</a:t>
            </a:r>
          </a:p>
          <a:p>
            <a:pPr marL="0" indent="0" eaLnBrk="1" hangingPunct="1">
              <a:lnSpc>
                <a:spcPct val="90000"/>
              </a:lnSpc>
              <a:buFont typeface="Wingdings" panose="05000000000000000000" pitchFamily="2" charset="2"/>
              <a:buNone/>
              <a:defRPr/>
            </a:pPr>
            <a:endParaRPr lang="en-US" altLang="en-US" sz="2400" dirty="0"/>
          </a:p>
          <a:p>
            <a:pPr eaLnBrk="1" hangingPunct="1">
              <a:lnSpc>
                <a:spcPct val="90000"/>
              </a:lnSpc>
              <a:defRPr/>
            </a:pPr>
            <a:r>
              <a:rPr lang="en-US" altLang="en-US" sz="2400" dirty="0"/>
              <a:t>Don’t try and make Mars redder than it is, determine its true color without using filters; most likely it will be more yellow than red through the telescope.</a:t>
            </a:r>
          </a:p>
          <a:p>
            <a:pPr eaLnBrk="1" hangingPunct="1">
              <a:lnSpc>
                <a:spcPct val="90000"/>
              </a:lnSpc>
              <a:defRPr/>
            </a:pPr>
            <a:endParaRPr lang="en-US" altLang="en-US" sz="2400" dirty="0"/>
          </a:p>
          <a:p>
            <a:pPr eaLnBrk="1" hangingPunct="1">
              <a:lnSpc>
                <a:spcPct val="90000"/>
              </a:lnSpc>
              <a:defRPr/>
            </a:pPr>
            <a:r>
              <a:rPr lang="en-US" altLang="en-US" sz="2400" dirty="0"/>
              <a:t>If you are going to show Mars to the general public use a Tele Vue Mars B filter or equivalent.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A0B3EE-D335-4C85-A998-36447A5938AD}"/>
              </a:ext>
            </a:extLst>
          </p:cNvPr>
          <p:cNvSpPr>
            <a:spLocks noGrp="1"/>
          </p:cNvSpPr>
          <p:nvPr>
            <p:ph idx="1"/>
          </p:nvPr>
        </p:nvSpPr>
        <p:spPr>
          <a:xfrm>
            <a:off x="228600" y="361950"/>
            <a:ext cx="8458200" cy="5749925"/>
          </a:xfrm>
        </p:spPr>
        <p:txBody>
          <a:bodyPr/>
          <a:lstStyle/>
          <a:p>
            <a:pPr marL="0" indent="0">
              <a:buFont typeface="Wingdings" panose="05000000000000000000" pitchFamily="2" charset="2"/>
              <a:buNone/>
              <a:defRPr/>
            </a:pPr>
            <a:r>
              <a:rPr lang="en-US" sz="8800" dirty="0">
                <a:solidFill>
                  <a:srgbClr val="FFFF00"/>
                </a:solidFill>
              </a:rPr>
              <a:t>  </a:t>
            </a:r>
            <a:r>
              <a:rPr lang="en-US" sz="5400" dirty="0">
                <a:solidFill>
                  <a:srgbClr val="FFFF00"/>
                </a:solidFill>
              </a:rPr>
              <a:t>Home Work – 4 for 4</a:t>
            </a:r>
            <a:endParaRPr lang="en-US" sz="4800" dirty="0"/>
          </a:p>
          <a:p>
            <a:pPr marL="0" indent="0" algn="ctr">
              <a:buFont typeface="Wingdings" panose="05000000000000000000" pitchFamily="2" charset="2"/>
              <a:buNone/>
              <a:defRPr/>
            </a:pPr>
            <a:r>
              <a:rPr lang="en-US" sz="4800" dirty="0"/>
              <a:t>Four Not-So-Easy</a:t>
            </a:r>
          </a:p>
          <a:p>
            <a:pPr marL="0" indent="0" algn="ctr">
              <a:buFont typeface="Wingdings" panose="05000000000000000000" pitchFamily="2" charset="2"/>
              <a:buNone/>
              <a:defRPr/>
            </a:pPr>
            <a:r>
              <a:rPr lang="en-US" sz="4800" dirty="0"/>
              <a:t>Mars Targets To Focus </a:t>
            </a:r>
          </a:p>
          <a:p>
            <a:pPr marL="0" indent="0" algn="ctr">
              <a:buFont typeface="Wingdings" panose="05000000000000000000" pitchFamily="2" charset="2"/>
              <a:buNone/>
              <a:defRPr/>
            </a:pPr>
            <a:r>
              <a:rPr lang="en-US" sz="4800" dirty="0"/>
              <a:t>On For Telescopes 4-Inches or Larger in 2018</a:t>
            </a:r>
          </a:p>
          <a:p>
            <a:pPr marL="0" indent="0" algn="ctr">
              <a:buFont typeface="Wingdings" panose="05000000000000000000" pitchFamily="2" charset="2"/>
              <a:buNone/>
              <a:defRPr/>
            </a:pPr>
            <a:r>
              <a:rPr lang="en-US" sz="6000"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5">
            <a:extLst>
              <a:ext uri="{FF2B5EF4-FFF2-40B4-BE49-F238E27FC236}">
                <a16:creationId xmlns:a16="http://schemas.microsoft.com/office/drawing/2014/main" id="{1DA429C2-3A35-4CD6-91D9-86D3C0D24EC8}"/>
              </a:ext>
            </a:extLst>
          </p:cNvPr>
          <p:cNvSpPr>
            <a:spLocks noChangeArrowheads="1"/>
          </p:cNvSpPr>
          <p:nvPr/>
        </p:nvSpPr>
        <p:spPr bwMode="auto">
          <a:xfrm>
            <a:off x="457200" y="544513"/>
            <a:ext cx="8458200"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a:latin typeface="Verdana" panose="020B0604030504040204" pitchFamily="34" charset="0"/>
              </a:rPr>
              <a:t>Target #1</a:t>
            </a:r>
          </a:p>
          <a:p>
            <a:pPr eaLnBrk="1" hangingPunct="1">
              <a:spcBef>
                <a:spcPct val="0"/>
              </a:spcBef>
              <a:buClrTx/>
              <a:buSzTx/>
              <a:buFontTx/>
              <a:buNone/>
            </a:pPr>
            <a:endParaRPr lang="en-US" altLang="en-US" sz="1800" b="1">
              <a:latin typeface="Verdana" panose="020B0604030504040204" pitchFamily="34" charset="0"/>
            </a:endParaRPr>
          </a:p>
          <a:p>
            <a:pPr eaLnBrk="1" hangingPunct="1">
              <a:spcBef>
                <a:spcPct val="0"/>
              </a:spcBef>
              <a:buClrTx/>
              <a:buSzTx/>
              <a:buFontTx/>
              <a:buNone/>
            </a:pPr>
            <a:r>
              <a:rPr lang="en-US" altLang="en-US" sz="1800" b="1">
                <a:latin typeface="Verdana" panose="020B0604030504040204" pitchFamily="34" charset="0"/>
              </a:rPr>
              <a:t>Observe changes in South Polar Cap</a:t>
            </a:r>
          </a:p>
          <a:p>
            <a:pPr eaLnBrk="1" hangingPunct="1">
              <a:spcBef>
                <a:spcPct val="0"/>
              </a:spcBef>
              <a:buClrTx/>
              <a:buSzTx/>
              <a:buFontTx/>
              <a:buNone/>
            </a:pPr>
            <a:endParaRPr lang="en-US" altLang="en-US" sz="1800" b="1">
              <a:latin typeface="Verdana" panose="020B0604030504040204" pitchFamily="34" charset="0"/>
            </a:endParaRPr>
          </a:p>
        </p:txBody>
      </p:sp>
      <p:pic>
        <p:nvPicPr>
          <p:cNvPr id="48133" name="Picture 6" descr="Mars Image 4 by Richard Orr (3,001 bytes)">
            <a:extLst>
              <a:ext uri="{FF2B5EF4-FFF2-40B4-BE49-F238E27FC236}">
                <a16:creationId xmlns:a16="http://schemas.microsoft.com/office/drawing/2014/main" id="{A8CD1F01-5668-45DB-9BFE-5FE8F323B7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1808163"/>
            <a:ext cx="35814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7">
            <a:extLst>
              <a:ext uri="{FF2B5EF4-FFF2-40B4-BE49-F238E27FC236}">
                <a16:creationId xmlns:a16="http://schemas.microsoft.com/office/drawing/2014/main" id="{C83093E2-1FDE-43DC-A5E6-68A9B2AF0A0F}"/>
              </a:ext>
            </a:extLst>
          </p:cNvPr>
          <p:cNvSpPr>
            <a:spLocks noChangeArrowheads="1"/>
          </p:cNvSpPr>
          <p:nvPr/>
        </p:nvSpPr>
        <p:spPr bwMode="auto">
          <a:xfrm>
            <a:off x="4267200" y="1822450"/>
            <a:ext cx="3886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latin typeface="Verdana" panose="020B0604030504040204" pitchFamily="34" charset="0"/>
              </a:rPr>
              <a:t>MARS DRAWING OF SPC DATA </a:t>
            </a:r>
            <a:br>
              <a:rPr lang="en-US" altLang="en-US" sz="1400">
                <a:latin typeface="Verdana" panose="020B0604030504040204" pitchFamily="34" charset="0"/>
              </a:rPr>
            </a:br>
            <a:r>
              <a:rPr lang="en-US" altLang="en-US" sz="1400" b="1">
                <a:latin typeface="Verdana" panose="020B0604030504040204" pitchFamily="34" charset="0"/>
              </a:rPr>
              <a:t>CM</a:t>
            </a:r>
            <a:r>
              <a:rPr lang="en-US" altLang="en-US" sz="1400">
                <a:latin typeface="Verdana" panose="020B0604030504040204" pitchFamily="34" charset="0"/>
              </a:rPr>
              <a:t> = 3:00AM = 214 degrees </a:t>
            </a:r>
            <a:br>
              <a:rPr lang="en-US" altLang="en-US" sz="1400">
                <a:latin typeface="Verdana" panose="020B0604030504040204" pitchFamily="34" charset="0"/>
              </a:rPr>
            </a:br>
            <a:r>
              <a:rPr lang="en-US" altLang="en-US" sz="1400" b="1">
                <a:latin typeface="Verdana" panose="020B0604030504040204" pitchFamily="34" charset="0"/>
              </a:rPr>
              <a:t>Telescope</a:t>
            </a:r>
            <a:r>
              <a:rPr lang="en-US" altLang="en-US" sz="1400">
                <a:latin typeface="Verdana" panose="020B0604030504040204" pitchFamily="34" charset="0"/>
              </a:rPr>
              <a:t> = 155mm Refractor </a:t>
            </a:r>
          </a:p>
          <a:p>
            <a:pPr eaLnBrk="1" hangingPunct="1">
              <a:spcBef>
                <a:spcPct val="0"/>
              </a:spcBef>
              <a:buClrTx/>
              <a:buSzTx/>
              <a:buFontTx/>
              <a:buNone/>
            </a:pPr>
            <a:r>
              <a:rPr lang="en-US" altLang="en-US" sz="1400">
                <a:latin typeface="Verdana" panose="020B0604030504040204" pitchFamily="34" charset="0"/>
              </a:rPr>
              <a:t>Magnification = 619x </a:t>
            </a:r>
            <a:br>
              <a:rPr lang="en-US" altLang="en-US" sz="1400">
                <a:latin typeface="Verdana" panose="020B0604030504040204" pitchFamily="34" charset="0"/>
              </a:rPr>
            </a:br>
            <a:r>
              <a:rPr lang="en-US" altLang="en-US" sz="1400" b="1">
                <a:latin typeface="Verdana" panose="020B0604030504040204" pitchFamily="34" charset="0"/>
              </a:rPr>
              <a:t>Filters:</a:t>
            </a:r>
            <a:r>
              <a:rPr lang="en-US" altLang="en-US" sz="1400">
                <a:latin typeface="Verdana" panose="020B0604030504040204" pitchFamily="34" charset="0"/>
              </a:rPr>
              <a:t> Green #58 &amp; Blue #80A </a:t>
            </a:r>
            <a:br>
              <a:rPr lang="en-US" altLang="en-US" sz="1400">
                <a:latin typeface="Verdana" panose="020B0604030504040204" pitchFamily="34" charset="0"/>
              </a:rPr>
            </a:br>
            <a:r>
              <a:rPr lang="en-US" altLang="en-US" sz="1400" b="1">
                <a:latin typeface="Verdana" panose="020B0604030504040204" pitchFamily="34" charset="0"/>
              </a:rPr>
              <a:t>Size</a:t>
            </a:r>
            <a:r>
              <a:rPr lang="en-US" altLang="en-US" sz="1400">
                <a:latin typeface="Verdana" panose="020B0604030504040204" pitchFamily="34" charset="0"/>
              </a:rPr>
              <a:t> = 24.1", </a:t>
            </a:r>
            <a:r>
              <a:rPr lang="en-US" altLang="en-US" sz="1400" b="1">
                <a:latin typeface="Verdana" panose="020B0604030504040204" pitchFamily="34" charset="0"/>
              </a:rPr>
              <a:t>Phase</a:t>
            </a:r>
            <a:r>
              <a:rPr lang="en-US" altLang="en-US" sz="1400">
                <a:latin typeface="Verdana" panose="020B0604030504040204" pitchFamily="34" charset="0"/>
              </a:rPr>
              <a:t> = 98% </a:t>
            </a:r>
          </a:p>
          <a:p>
            <a:pPr eaLnBrk="1" hangingPunct="1">
              <a:spcBef>
                <a:spcPct val="0"/>
              </a:spcBef>
              <a:buClrTx/>
              <a:buSzTx/>
              <a:buFontTx/>
              <a:buNone/>
            </a:pPr>
            <a:r>
              <a:rPr lang="en-US" altLang="en-US" sz="1400" b="1">
                <a:latin typeface="Verdana" panose="020B0604030504040204" pitchFamily="34" charset="0"/>
              </a:rPr>
              <a:t>Magnitude</a:t>
            </a:r>
            <a:r>
              <a:rPr lang="en-US" altLang="en-US" sz="1400">
                <a:latin typeface="Verdana" panose="020B0604030504040204" pitchFamily="34" charset="0"/>
              </a:rPr>
              <a:t> = -2.6 </a:t>
            </a:r>
          </a:p>
        </p:txBody>
      </p:sp>
      <p:sp>
        <p:nvSpPr>
          <p:cNvPr id="48135" name="Rectangle 8">
            <a:extLst>
              <a:ext uri="{FF2B5EF4-FFF2-40B4-BE49-F238E27FC236}">
                <a16:creationId xmlns:a16="http://schemas.microsoft.com/office/drawing/2014/main" id="{F202BFE5-10BE-4006-9F92-FF73F2C05ADF}"/>
              </a:ext>
            </a:extLst>
          </p:cNvPr>
          <p:cNvSpPr>
            <a:spLocks noChangeArrowheads="1"/>
          </p:cNvSpPr>
          <p:nvPr/>
        </p:nvSpPr>
        <p:spPr bwMode="auto">
          <a:xfrm>
            <a:off x="1524000" y="3336925"/>
            <a:ext cx="64389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latin typeface="Verdana" panose="020B0604030504040204" pitchFamily="34" charset="0"/>
              </a:rPr>
              <a:t>12 August 2003, 1:00 am to 3:00 am (Local Time)</a:t>
            </a:r>
          </a:p>
        </p:txBody>
      </p:sp>
      <p:pic>
        <p:nvPicPr>
          <p:cNvPr id="48136" name="Picture 4" descr="mars8-29">
            <a:extLst>
              <a:ext uri="{FF2B5EF4-FFF2-40B4-BE49-F238E27FC236}">
                <a16:creationId xmlns:a16="http://schemas.microsoft.com/office/drawing/2014/main" id="{4E3CA076-794A-4874-B099-73A33FA5B6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865563"/>
            <a:ext cx="3889375" cy="162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7" name="Picture 3" descr="mars">
            <a:extLst>
              <a:ext uri="{FF2B5EF4-FFF2-40B4-BE49-F238E27FC236}">
                <a16:creationId xmlns:a16="http://schemas.microsoft.com/office/drawing/2014/main" id="{A97EEDB1-5CD3-49C6-85CC-CC5A7CBC2661}"/>
              </a:ext>
            </a:extLst>
          </p:cNvPr>
          <p:cNvPicPr>
            <a:picLocks noChangeAspect="1" noChangeArrowheads="1"/>
          </p:cNvPicPr>
          <p:nvPr/>
        </p:nvPicPr>
        <p:blipFill>
          <a:blip r:embed="rId7">
            <a:lum contrast="18000"/>
            <a:extLst>
              <a:ext uri="{28A0092B-C50C-407E-A947-70E740481C1C}">
                <a14:useLocalDpi xmlns:a14="http://schemas.microsoft.com/office/drawing/2010/main" val="0"/>
              </a:ext>
            </a:extLst>
          </a:blip>
          <a:srcRect/>
          <a:stretch>
            <a:fillRect/>
          </a:stretch>
        </p:blipFill>
        <p:spPr bwMode="auto">
          <a:xfrm>
            <a:off x="4572000" y="3865563"/>
            <a:ext cx="3457575" cy="162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8" name="TextBox 3">
            <a:extLst>
              <a:ext uri="{FF2B5EF4-FFF2-40B4-BE49-F238E27FC236}">
                <a16:creationId xmlns:a16="http://schemas.microsoft.com/office/drawing/2014/main" id="{23E6DA4E-BEF2-4C13-9AA6-8C75F07EA506}"/>
              </a:ext>
            </a:extLst>
          </p:cNvPr>
          <p:cNvSpPr txBox="1">
            <a:spLocks noChangeArrowheads="1"/>
          </p:cNvSpPr>
          <p:nvPr/>
        </p:nvSpPr>
        <p:spPr bwMode="auto">
          <a:xfrm>
            <a:off x="1114425" y="5486400"/>
            <a:ext cx="6915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800"/>
              <a:t>August 21, 2003                                       August 26, 2003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BD2CA45-EFDE-4EDB-A5BD-4F636A01B31A}"/>
              </a:ext>
            </a:extLst>
          </p:cNvPr>
          <p:cNvSpPr>
            <a:spLocks noGrp="1" noChangeArrowheads="1"/>
          </p:cNvSpPr>
          <p:nvPr>
            <p:ph type="title"/>
          </p:nvPr>
        </p:nvSpPr>
        <p:spPr>
          <a:xfrm>
            <a:off x="304800" y="0"/>
            <a:ext cx="8382000" cy="969963"/>
          </a:xfrm>
        </p:spPr>
        <p:txBody>
          <a:bodyPr/>
          <a:lstStyle/>
          <a:p>
            <a:pPr eaLnBrk="1" hangingPunct="1">
              <a:defRPr/>
            </a:pPr>
            <a:r>
              <a:rPr lang="en-US" altLang="en-US" sz="2800" dirty="0"/>
              <a:t>Prime Target 2  Find the Snows of Mt. Olympus</a:t>
            </a:r>
          </a:p>
        </p:txBody>
      </p:sp>
      <p:pic>
        <p:nvPicPr>
          <p:cNvPr id="49155" name="Picture 3" descr="vo1_mh20n133">
            <a:extLst>
              <a:ext uri="{FF2B5EF4-FFF2-40B4-BE49-F238E27FC236}">
                <a16:creationId xmlns:a16="http://schemas.microsoft.com/office/drawing/2014/main" id="{AB7AE7F0-93B1-45C7-BB11-03D7D2925812}"/>
              </a:ext>
            </a:extLst>
          </p:cNvPr>
          <p:cNvPicPr>
            <a:picLocks noGrp="1" noChangeAspect="1" noChangeArrowheads="1"/>
          </p:cNvPicPr>
          <p:nvPr>
            <p:ph sz="half" idx="1"/>
          </p:nvPr>
        </p:nvPicPr>
        <p:blipFill>
          <a:blip r:embed="rId2">
            <a:lum bright="-6000" contrast="12000"/>
            <a:extLst>
              <a:ext uri="{28A0092B-C50C-407E-A947-70E740481C1C}">
                <a14:useLocalDpi xmlns:a14="http://schemas.microsoft.com/office/drawing/2010/main" val="0"/>
              </a:ext>
            </a:extLst>
          </a:blip>
          <a:srcRect/>
          <a:stretch>
            <a:fillRect/>
          </a:stretch>
        </p:blipFill>
        <p:spPr>
          <a:xfrm>
            <a:off x="652463" y="990600"/>
            <a:ext cx="2697162" cy="249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6" name="Picture 4" descr="sred_S18">
            <a:extLst>
              <a:ext uri="{FF2B5EF4-FFF2-40B4-BE49-F238E27FC236}">
                <a16:creationId xmlns:a16="http://schemas.microsoft.com/office/drawing/2014/main" id="{B6F081FE-68A6-4A67-8C7C-E74345FDB7BF}"/>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657600" y="987425"/>
            <a:ext cx="2130425" cy="1681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7" name="Picture 5" descr="sred2_S10">
            <a:extLst>
              <a:ext uri="{FF2B5EF4-FFF2-40B4-BE49-F238E27FC236}">
                <a16:creationId xmlns:a16="http://schemas.microsoft.com/office/drawing/2014/main" id="{8D8E6F4C-F3F7-4ABC-9210-85E1EC966861}"/>
              </a:ext>
            </a:extLst>
          </p:cNvPr>
          <p:cNvPicPr>
            <a:picLocks noGrp="1" noChangeAspect="1" noChangeArrowheads="1"/>
          </p:cNvPicPr>
          <p:nvPr>
            <p:ph sz="quarter" idx="3"/>
          </p:nvPr>
        </p:nvPicPr>
        <p:blipFill>
          <a:blip r:embed="rId4">
            <a:lum bright="-18000" contrast="12000"/>
            <a:extLst>
              <a:ext uri="{28A0092B-C50C-407E-A947-70E740481C1C}">
                <a14:useLocalDpi xmlns:a14="http://schemas.microsoft.com/office/drawing/2010/main" val="0"/>
              </a:ext>
            </a:extLst>
          </a:blip>
          <a:srcRect/>
          <a:stretch>
            <a:fillRect/>
          </a:stretch>
        </p:blipFill>
        <p:spPr>
          <a:xfrm>
            <a:off x="6096000" y="969963"/>
            <a:ext cx="2157413" cy="1716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8" name="Text Box 6">
            <a:extLst>
              <a:ext uri="{FF2B5EF4-FFF2-40B4-BE49-F238E27FC236}">
                <a16:creationId xmlns:a16="http://schemas.microsoft.com/office/drawing/2014/main" id="{D057B081-DBD8-4DE1-AEE7-8C672B4932A5}"/>
              </a:ext>
            </a:extLst>
          </p:cNvPr>
          <p:cNvSpPr txBox="1">
            <a:spLocks noChangeArrowheads="1"/>
          </p:cNvSpPr>
          <p:nvPr/>
        </p:nvSpPr>
        <p:spPr bwMode="auto">
          <a:xfrm>
            <a:off x="762000" y="3581400"/>
            <a:ext cx="78486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600" b="1"/>
              <a:t>Four of the Tharsis Plateau volcanoes are truly giants, of which Olympus Mons is the biggest (420 miles across and 15 miles high).</a:t>
            </a:r>
          </a:p>
          <a:p>
            <a:pPr eaLnBrk="1" hangingPunct="1">
              <a:spcBef>
                <a:spcPct val="50000"/>
              </a:spcBef>
              <a:buClrTx/>
              <a:buSzTx/>
              <a:buFontTx/>
              <a:buNone/>
            </a:pPr>
            <a:r>
              <a:rPr lang="en-US" altLang="en-US" sz="1600" b="1"/>
              <a:t>Named the Snows of Mt. Olympus before space visits because of the white clouds that form above the mountain – best seen a few hours before sunset on Mars.  </a:t>
            </a:r>
          </a:p>
          <a:p>
            <a:pPr eaLnBrk="1" hangingPunct="1">
              <a:spcBef>
                <a:spcPct val="50000"/>
              </a:spcBef>
              <a:buClrTx/>
              <a:buSzTx/>
              <a:buFontTx/>
              <a:buNone/>
            </a:pPr>
            <a:r>
              <a:rPr lang="en-US" altLang="en-US" sz="1600" b="1"/>
              <a:t>With a 6% slope none of the volcanoes cast a shadow that can be seen in telescopes</a:t>
            </a:r>
          </a:p>
          <a:p>
            <a:pPr eaLnBrk="1" hangingPunct="1">
              <a:spcBef>
                <a:spcPct val="50000"/>
              </a:spcBef>
              <a:buClrTx/>
              <a:buSzTx/>
              <a:buFontTx/>
              <a:buNone/>
            </a:pPr>
            <a:r>
              <a:rPr lang="en-US" altLang="en-US" sz="1600" b="1"/>
              <a:t>Only chance of seeing the volcanoes proper are during a dust storm when contrast is great (appear as dark spots).</a:t>
            </a:r>
          </a:p>
          <a:p>
            <a:pPr eaLnBrk="1" hangingPunct="1">
              <a:spcBef>
                <a:spcPct val="50000"/>
              </a:spcBef>
              <a:buClrTx/>
              <a:buSzTx/>
              <a:buFontTx/>
              <a:buNone/>
            </a:pPr>
            <a:endParaRPr lang="en-US" altLang="en-US" sz="1600" b="1"/>
          </a:p>
        </p:txBody>
      </p:sp>
      <p:sp>
        <p:nvSpPr>
          <p:cNvPr id="49159" name="Line 7">
            <a:extLst>
              <a:ext uri="{FF2B5EF4-FFF2-40B4-BE49-F238E27FC236}">
                <a16:creationId xmlns:a16="http://schemas.microsoft.com/office/drawing/2014/main" id="{76108861-BCC3-4CC4-8C7D-B178DE496E8E}"/>
              </a:ext>
            </a:extLst>
          </p:cNvPr>
          <p:cNvSpPr>
            <a:spLocks noChangeShapeType="1"/>
          </p:cNvSpPr>
          <p:nvPr/>
        </p:nvSpPr>
        <p:spPr bwMode="auto">
          <a:xfrm>
            <a:off x="990600" y="990600"/>
            <a:ext cx="457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0" name="Line 8">
            <a:extLst>
              <a:ext uri="{FF2B5EF4-FFF2-40B4-BE49-F238E27FC236}">
                <a16:creationId xmlns:a16="http://schemas.microsoft.com/office/drawing/2014/main" id="{8BCEE00B-7D28-451E-8A12-14F438B083D9}"/>
              </a:ext>
            </a:extLst>
          </p:cNvPr>
          <p:cNvSpPr>
            <a:spLocks noChangeShapeType="1"/>
          </p:cNvSpPr>
          <p:nvPr/>
        </p:nvSpPr>
        <p:spPr bwMode="auto">
          <a:xfrm flipH="1" flipV="1">
            <a:off x="2514600" y="2362200"/>
            <a:ext cx="457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1" name="Line 9">
            <a:extLst>
              <a:ext uri="{FF2B5EF4-FFF2-40B4-BE49-F238E27FC236}">
                <a16:creationId xmlns:a16="http://schemas.microsoft.com/office/drawing/2014/main" id="{388BA3B5-1CB1-43B3-88A6-0ECA6B11194F}"/>
              </a:ext>
            </a:extLst>
          </p:cNvPr>
          <p:cNvSpPr>
            <a:spLocks noChangeShapeType="1"/>
          </p:cNvSpPr>
          <p:nvPr/>
        </p:nvSpPr>
        <p:spPr bwMode="auto">
          <a:xfrm flipV="1">
            <a:off x="4800600" y="1981200"/>
            <a:ext cx="152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a:extLst>
              <a:ext uri="{FF2B5EF4-FFF2-40B4-BE49-F238E27FC236}">
                <a16:creationId xmlns:a16="http://schemas.microsoft.com/office/drawing/2014/main" id="{3EE08495-1DF6-4EA1-BCD7-6A513A98633E}"/>
              </a:ext>
            </a:extLst>
          </p:cNvPr>
          <p:cNvSpPr txBox="1">
            <a:spLocks noChangeArrowheads="1"/>
          </p:cNvSpPr>
          <p:nvPr/>
        </p:nvSpPr>
        <p:spPr bwMode="auto">
          <a:xfrm>
            <a:off x="914400" y="2209800"/>
            <a:ext cx="76962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1800"/>
              <a:t>Mars Profiler (orientation of Mars 2018): </a:t>
            </a:r>
            <a:r>
              <a:rPr lang="en-US" altLang="en-US" sz="1600" u="sng">
                <a:hlinkClick r:id="rId5"/>
              </a:rPr>
              <a:t>http://wwwcdn.skyandtelescope.com/wp-content/plugins/observing-tools/mars_profiler/mars.html</a:t>
            </a:r>
            <a:endParaRPr lang="en-US" altLang="en-US" sz="1600" u="sng"/>
          </a:p>
          <a:p>
            <a:pPr>
              <a:spcBef>
                <a:spcPct val="0"/>
              </a:spcBef>
              <a:buClrTx/>
              <a:buSzTx/>
              <a:buFontTx/>
              <a:buNone/>
            </a:pPr>
            <a:endParaRPr lang="en-US" altLang="en-US" sz="1800"/>
          </a:p>
          <a:p>
            <a:pPr>
              <a:spcBef>
                <a:spcPct val="0"/>
              </a:spcBef>
              <a:buClrTx/>
              <a:buSzTx/>
              <a:buFontTx/>
              <a:buNone/>
            </a:pPr>
            <a:endParaRPr lang="en-US" altLang="en-US" sz="1800"/>
          </a:p>
          <a:p>
            <a:pPr>
              <a:spcBef>
                <a:spcPct val="0"/>
              </a:spcBef>
              <a:buClrTx/>
              <a:buSzTx/>
              <a:buFontTx/>
              <a:buNone/>
            </a:pPr>
            <a:r>
              <a:rPr lang="en-US" altLang="en-US" sz="1800"/>
              <a:t>Mars 2018 Opposition (details): </a:t>
            </a:r>
            <a:r>
              <a:rPr lang="en-US" altLang="en-US" sz="1600" u="sng">
                <a:hlinkClick r:id="rId6"/>
              </a:rPr>
              <a:t>http://www.alpo-astronomy.org/jbeish/2018_MARS.htm</a:t>
            </a:r>
            <a:endParaRPr lang="en-US" altLang="en-US" sz="1600" u="sng"/>
          </a:p>
          <a:p>
            <a:pPr>
              <a:spcBef>
                <a:spcPct val="0"/>
              </a:spcBef>
              <a:buClrTx/>
              <a:buSzTx/>
              <a:buFontTx/>
              <a:buNone/>
            </a:pPr>
            <a:endParaRPr lang="en-US" altLang="en-US" sz="1800"/>
          </a:p>
          <a:p>
            <a:pPr>
              <a:spcBef>
                <a:spcPct val="0"/>
              </a:spcBef>
              <a:buClrTx/>
              <a:buSzTx/>
              <a:buFontTx/>
              <a:buNone/>
            </a:pPr>
            <a:endParaRPr lang="en-US" altLang="en-US" sz="1800"/>
          </a:p>
          <a:p>
            <a:pPr>
              <a:spcBef>
                <a:spcPct val="0"/>
              </a:spcBef>
              <a:buClrTx/>
              <a:buSzTx/>
              <a:buFontTx/>
              <a:buNone/>
            </a:pPr>
            <a:r>
              <a:rPr lang="en-US" altLang="en-US" sz="1800"/>
              <a:t>Current Photos of Mars:  </a:t>
            </a:r>
            <a:r>
              <a:rPr lang="en-US" altLang="en-US" sz="1600" u="sng">
                <a:hlinkClick r:id="rId7"/>
              </a:rPr>
              <a:t>http://alpo-j.asahikawa-med.ac.jp/Latest/Mars.htm</a:t>
            </a:r>
            <a:endParaRPr lang="en-US" altLang="en-US" sz="1600" u="sng"/>
          </a:p>
          <a:p>
            <a:pPr>
              <a:spcBef>
                <a:spcPct val="0"/>
              </a:spcBef>
              <a:buClrTx/>
              <a:buSzTx/>
              <a:buFontTx/>
              <a:buNone/>
            </a:pPr>
            <a:endParaRPr lang="en-US" altLang="en-US" sz="1600"/>
          </a:p>
          <a:p>
            <a:pPr>
              <a:spcBef>
                <a:spcPct val="0"/>
              </a:spcBef>
              <a:buClrTx/>
              <a:buSzTx/>
              <a:buFontTx/>
              <a:buNone/>
            </a:pPr>
            <a:endParaRPr lang="en-US" altLang="en-US" sz="1800"/>
          </a:p>
          <a:p>
            <a:pPr>
              <a:spcBef>
                <a:spcPct val="0"/>
              </a:spcBef>
              <a:buClrTx/>
              <a:buSzTx/>
              <a:buFontTx/>
              <a:buNone/>
            </a:pPr>
            <a:r>
              <a:rPr lang="en-US" altLang="en-US" sz="1800"/>
              <a:t>Richard Orr’s Mars drawings: </a:t>
            </a:r>
            <a:r>
              <a:rPr lang="en-US" altLang="en-US" sz="1600" u="sng">
                <a:hlinkClick r:id="rId8"/>
              </a:rPr>
              <a:t>http://www.orrastrodrawing.com/Mars.html</a:t>
            </a:r>
            <a:endParaRPr lang="en-US" altLang="en-US" sz="1600"/>
          </a:p>
        </p:txBody>
      </p:sp>
      <p:sp>
        <p:nvSpPr>
          <p:cNvPr id="8195" name="TextBox 2">
            <a:extLst>
              <a:ext uri="{FF2B5EF4-FFF2-40B4-BE49-F238E27FC236}">
                <a16:creationId xmlns:a16="http://schemas.microsoft.com/office/drawing/2014/main" id="{D879EF5E-8825-496D-9378-CFB89F302CFB}"/>
              </a:ext>
            </a:extLst>
          </p:cNvPr>
          <p:cNvSpPr txBox="1">
            <a:spLocks noChangeArrowheads="1"/>
          </p:cNvSpPr>
          <p:nvPr/>
        </p:nvSpPr>
        <p:spPr bwMode="auto">
          <a:xfrm>
            <a:off x="2438400" y="1143000"/>
            <a:ext cx="441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0"/>
              </a:spcBef>
              <a:buClrTx/>
              <a:buSzTx/>
              <a:buFontTx/>
              <a:buNone/>
            </a:pPr>
            <a:r>
              <a:rPr lang="en-US" altLang="en-US" sz="3600"/>
              <a:t>MARS WEBSITES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80005E0-B467-426D-BCF8-ED02892DE6A7}"/>
              </a:ext>
            </a:extLst>
          </p:cNvPr>
          <p:cNvSpPr>
            <a:spLocks noGrp="1" noChangeArrowheads="1"/>
          </p:cNvSpPr>
          <p:nvPr>
            <p:ph type="title"/>
          </p:nvPr>
        </p:nvSpPr>
        <p:spPr/>
        <p:txBody>
          <a:bodyPr/>
          <a:lstStyle/>
          <a:p>
            <a:pPr eaLnBrk="1" hangingPunct="1">
              <a:defRPr/>
            </a:pPr>
            <a:r>
              <a:rPr lang="en-US" altLang="en-US"/>
              <a:t> </a:t>
            </a:r>
          </a:p>
        </p:txBody>
      </p:sp>
      <p:pic>
        <p:nvPicPr>
          <p:cNvPr id="50179" name="Picture 3" descr="MarsD">
            <a:extLst>
              <a:ext uri="{FF2B5EF4-FFF2-40B4-BE49-F238E27FC236}">
                <a16:creationId xmlns:a16="http://schemas.microsoft.com/office/drawing/2014/main" id="{A0E3882B-347A-449C-9967-06D1C05334DB}"/>
              </a:ext>
            </a:extLst>
          </p:cNvPr>
          <p:cNvPicPr>
            <a:picLocks noGrp="1" noChangeAspect="1" noChangeArrowheads="1"/>
          </p:cNvPicPr>
          <p:nvPr>
            <p:ph sz="half" idx="1"/>
          </p:nvPr>
        </p:nvPicPr>
        <p:blipFill>
          <a:blip r:embed="rId3">
            <a:lum bright="-48000" contrast="36000"/>
            <a:extLst>
              <a:ext uri="{28A0092B-C50C-407E-A947-70E740481C1C}">
                <a14:useLocalDpi xmlns:a14="http://schemas.microsoft.com/office/drawing/2010/main" val="0"/>
              </a:ext>
            </a:extLst>
          </a:blip>
          <a:srcRect/>
          <a:stretch>
            <a:fillRect/>
          </a:stretch>
        </p:blipFill>
        <p:spPr>
          <a:xfrm>
            <a:off x="6019800" y="4114800"/>
            <a:ext cx="2147888" cy="1749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0" name="Picture 4" descr="MarsE">
            <a:extLst>
              <a:ext uri="{FF2B5EF4-FFF2-40B4-BE49-F238E27FC236}">
                <a16:creationId xmlns:a16="http://schemas.microsoft.com/office/drawing/2014/main" id="{234CD918-4DB0-451C-B59A-544833405D2F}"/>
              </a:ext>
            </a:extLst>
          </p:cNvPr>
          <p:cNvPicPr>
            <a:picLocks noGrp="1" noChangeAspect="1" noChangeArrowheads="1"/>
          </p:cNvPicPr>
          <p:nvPr>
            <p:ph sz="quarter" idx="2"/>
          </p:nvPr>
        </p:nvPicPr>
        <p:blipFill>
          <a:blip r:embed="rId4">
            <a:lum bright="-42000" contrast="24000"/>
            <a:extLst>
              <a:ext uri="{28A0092B-C50C-407E-A947-70E740481C1C}">
                <a14:useLocalDpi xmlns:a14="http://schemas.microsoft.com/office/drawing/2010/main" val="0"/>
              </a:ext>
            </a:extLst>
          </a:blip>
          <a:srcRect/>
          <a:stretch>
            <a:fillRect/>
          </a:stretch>
        </p:blipFill>
        <p:spPr>
          <a:xfrm>
            <a:off x="3733800" y="4038600"/>
            <a:ext cx="2011363" cy="175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1" name="Text Box 5">
            <a:extLst>
              <a:ext uri="{FF2B5EF4-FFF2-40B4-BE49-F238E27FC236}">
                <a16:creationId xmlns:a16="http://schemas.microsoft.com/office/drawing/2014/main" id="{53E01005-099F-4057-8371-9211CB0D0D5A}"/>
              </a:ext>
            </a:extLst>
          </p:cNvPr>
          <p:cNvSpPr txBox="1">
            <a:spLocks noChangeArrowheads="1"/>
          </p:cNvSpPr>
          <p:nvPr/>
        </p:nvSpPr>
        <p:spPr bwMode="auto">
          <a:xfrm>
            <a:off x="5029200" y="830263"/>
            <a:ext cx="2743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t>       </a:t>
            </a:r>
          </a:p>
        </p:txBody>
      </p:sp>
      <p:sp>
        <p:nvSpPr>
          <p:cNvPr id="50182" name="Text Box 6">
            <a:extLst>
              <a:ext uri="{FF2B5EF4-FFF2-40B4-BE49-F238E27FC236}">
                <a16:creationId xmlns:a16="http://schemas.microsoft.com/office/drawing/2014/main" id="{0909AB3F-2BF0-407C-AD8B-7FC8944D5BDD}"/>
              </a:ext>
            </a:extLst>
          </p:cNvPr>
          <p:cNvSpPr txBox="1">
            <a:spLocks noChangeArrowheads="1"/>
          </p:cNvSpPr>
          <p:nvPr/>
        </p:nvSpPr>
        <p:spPr bwMode="auto">
          <a:xfrm rot="10800000" flipV="1">
            <a:off x="3429000" y="5865813"/>
            <a:ext cx="50276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t>   25 – JUNE – 2001           O2 – JULY - 2001</a:t>
            </a:r>
          </a:p>
        </p:txBody>
      </p:sp>
      <p:pic>
        <p:nvPicPr>
          <p:cNvPr id="50183" name="Picture 7" descr="2001duststorms50">
            <a:extLst>
              <a:ext uri="{FF2B5EF4-FFF2-40B4-BE49-F238E27FC236}">
                <a16:creationId xmlns:a16="http://schemas.microsoft.com/office/drawing/2014/main" id="{F49665B1-6B8B-4E80-87A7-B6A9A3A2D811}"/>
              </a:ext>
            </a:extLst>
          </p:cNvPr>
          <p:cNvPicPr>
            <a:picLocks noGrp="1" noChangeAspect="1" noChangeArrowheads="1"/>
          </p:cNvPicPr>
          <p:nvPr>
            <p:ph sz="quarter" idx="3"/>
          </p:nvPr>
        </p:nvPicPr>
        <p:blipFill>
          <a:blip r:embed="rId8">
            <a:lum bright="-6000" contrast="6000"/>
            <a:extLst>
              <a:ext uri="{28A0092B-C50C-407E-A947-70E740481C1C}">
                <a14:useLocalDpi xmlns:a14="http://schemas.microsoft.com/office/drawing/2010/main" val="0"/>
              </a:ext>
            </a:extLst>
          </a:blip>
          <a:srcRect/>
          <a:stretch>
            <a:fillRect/>
          </a:stretch>
        </p:blipFill>
        <p:spPr>
          <a:xfrm>
            <a:off x="3733800" y="609600"/>
            <a:ext cx="4378325" cy="291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4" name="Text Box 8">
            <a:extLst>
              <a:ext uri="{FF2B5EF4-FFF2-40B4-BE49-F238E27FC236}">
                <a16:creationId xmlns:a16="http://schemas.microsoft.com/office/drawing/2014/main" id="{54055C51-A116-4801-B1BB-C9518A573542}"/>
              </a:ext>
            </a:extLst>
          </p:cNvPr>
          <p:cNvSpPr txBox="1">
            <a:spLocks noChangeArrowheads="1"/>
          </p:cNvSpPr>
          <p:nvPr/>
        </p:nvSpPr>
        <p:spPr bwMode="auto">
          <a:xfrm>
            <a:off x="304800" y="609600"/>
            <a:ext cx="3429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lang="en-US" altLang="en-US" sz="2800" b="1"/>
              <a:t>Prime Target 3</a:t>
            </a:r>
          </a:p>
          <a:p>
            <a:pPr>
              <a:spcBef>
                <a:spcPct val="50000"/>
              </a:spcBef>
              <a:buClrTx/>
              <a:buSzTx/>
              <a:buFontTx/>
              <a:buNone/>
            </a:pPr>
            <a:r>
              <a:rPr lang="en-US" altLang="en-US" sz="1800" b="1"/>
              <a:t>Observe Local/Global            Dust Storms</a:t>
            </a:r>
          </a:p>
        </p:txBody>
      </p:sp>
      <p:sp>
        <p:nvSpPr>
          <p:cNvPr id="50185" name="Text Box 9">
            <a:extLst>
              <a:ext uri="{FF2B5EF4-FFF2-40B4-BE49-F238E27FC236}">
                <a16:creationId xmlns:a16="http://schemas.microsoft.com/office/drawing/2014/main" id="{90FBFB64-23CF-4E79-BF9D-892061D29B88}"/>
              </a:ext>
            </a:extLst>
          </p:cNvPr>
          <p:cNvSpPr txBox="1">
            <a:spLocks noChangeArrowheads="1"/>
          </p:cNvSpPr>
          <p:nvPr/>
        </p:nvSpPr>
        <p:spPr bwMode="auto">
          <a:xfrm>
            <a:off x="457200" y="2057400"/>
            <a:ext cx="2590800" cy="383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lang="en-US" altLang="en-US" sz="1800"/>
              <a:t>Global level dust storms are most likely at perihelion but local dust storms are unpredictable and should be looked for throughout the Mars opposition.</a:t>
            </a:r>
          </a:p>
          <a:p>
            <a:pPr>
              <a:spcBef>
                <a:spcPct val="50000"/>
              </a:spcBef>
              <a:buClrTx/>
              <a:buSzTx/>
              <a:buFontTx/>
              <a:buNone/>
            </a:pPr>
            <a:endParaRPr lang="en-US" altLang="en-US" sz="1800"/>
          </a:p>
          <a:p>
            <a:pPr>
              <a:spcBef>
                <a:spcPct val="50000"/>
              </a:spcBef>
              <a:buClrTx/>
              <a:buSzTx/>
              <a:buFontTx/>
              <a:buNone/>
            </a:pPr>
            <a:r>
              <a:rPr lang="en-US" altLang="en-US" sz="1800"/>
              <a:t>Dust Storms (Bright in Red; Faint in Yellow)</a:t>
            </a:r>
          </a:p>
          <a:p>
            <a:pPr>
              <a:spcBef>
                <a:spcPct val="50000"/>
              </a:spcBef>
              <a:buClrTx/>
              <a:buSzTx/>
              <a:buFontTx/>
              <a:buNone/>
            </a:pPr>
            <a:endParaRPr lang="en-US" altLang="en-US"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4" descr="sred2_S05">
            <a:extLst>
              <a:ext uri="{FF2B5EF4-FFF2-40B4-BE49-F238E27FC236}">
                <a16:creationId xmlns:a16="http://schemas.microsoft.com/office/drawing/2014/main" id="{399F3591-D6EE-4C89-BF2C-58BF13B563D9}"/>
              </a:ext>
            </a:extLst>
          </p:cNvPr>
          <p:cNvPicPr>
            <a:picLocks noGrp="1" noChangeAspect="1" noChangeArrowheads="1"/>
          </p:cNvPicPr>
          <p:nvPr>
            <p:ph sz="quarter" idx="2"/>
          </p:nvPr>
        </p:nvPicPr>
        <p:blipFill>
          <a:blip r:embed="rId3">
            <a:lum contrast="30000"/>
            <a:extLst>
              <a:ext uri="{28A0092B-C50C-407E-A947-70E740481C1C}">
                <a14:useLocalDpi xmlns:a14="http://schemas.microsoft.com/office/drawing/2010/main" val="0"/>
              </a:ext>
            </a:extLst>
          </a:blip>
          <a:srcRect/>
          <a:stretch>
            <a:fillRect/>
          </a:stretch>
        </p:blipFill>
        <p:spPr>
          <a:xfrm>
            <a:off x="1166813" y="3657600"/>
            <a:ext cx="3533775" cy="2360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8" name="Text Box 5">
            <a:extLst>
              <a:ext uri="{FF2B5EF4-FFF2-40B4-BE49-F238E27FC236}">
                <a16:creationId xmlns:a16="http://schemas.microsoft.com/office/drawing/2014/main" id="{7E29141F-E2CA-4818-98F8-9998BA5E834F}"/>
              </a:ext>
            </a:extLst>
          </p:cNvPr>
          <p:cNvSpPr txBox="1">
            <a:spLocks noChangeArrowheads="1"/>
          </p:cNvSpPr>
          <p:nvPr/>
        </p:nvSpPr>
        <p:spPr bwMode="auto">
          <a:xfrm>
            <a:off x="533400" y="533400"/>
            <a:ext cx="7467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t>Prime Target 4 – </a:t>
            </a:r>
            <a:r>
              <a:rPr lang="en-US" altLang="en-US" sz="2000"/>
              <a:t>Find Agnathadaemon (Valles Marineris)</a:t>
            </a:r>
          </a:p>
        </p:txBody>
      </p:sp>
      <p:pic>
        <p:nvPicPr>
          <p:cNvPr id="52229" name="Picture 6" descr="MarsE">
            <a:extLst>
              <a:ext uri="{FF2B5EF4-FFF2-40B4-BE49-F238E27FC236}">
                <a16:creationId xmlns:a16="http://schemas.microsoft.com/office/drawing/2014/main" id="{B7DC77DF-03E1-4649-A3C1-80C8710EFDD9}"/>
              </a:ext>
            </a:extLst>
          </p:cNvPr>
          <p:cNvPicPr>
            <a:picLocks noGrp="1" noChangeArrowheads="1"/>
          </p:cNvPicPr>
          <p:nvPr>
            <p:ph sz="quarter" idx="3"/>
          </p:nvPr>
        </p:nvPicPr>
        <p:blipFill>
          <a:blip r:embed="rId7">
            <a:lum bright="-42000" contrast="24000"/>
            <a:extLst>
              <a:ext uri="{28A0092B-C50C-407E-A947-70E740481C1C}">
                <a14:useLocalDpi xmlns:a14="http://schemas.microsoft.com/office/drawing/2010/main" val="0"/>
              </a:ext>
            </a:extLst>
          </a:blip>
          <a:srcRect/>
          <a:stretch>
            <a:fillRect/>
          </a:stretch>
        </p:blipFill>
        <p:spPr>
          <a:xfrm>
            <a:off x="5705475" y="995363"/>
            <a:ext cx="3043238" cy="3162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30" name="Line 7">
            <a:extLst>
              <a:ext uri="{FF2B5EF4-FFF2-40B4-BE49-F238E27FC236}">
                <a16:creationId xmlns:a16="http://schemas.microsoft.com/office/drawing/2014/main" id="{FACF4829-BA39-470D-8EC8-82C9D4901EE6}"/>
              </a:ext>
            </a:extLst>
          </p:cNvPr>
          <p:cNvSpPr>
            <a:spLocks noChangeShapeType="1"/>
          </p:cNvSpPr>
          <p:nvPr/>
        </p:nvSpPr>
        <p:spPr bwMode="auto">
          <a:xfrm flipH="1">
            <a:off x="6477000" y="995363"/>
            <a:ext cx="838200" cy="14430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1" name="Text Box 8">
            <a:extLst>
              <a:ext uri="{FF2B5EF4-FFF2-40B4-BE49-F238E27FC236}">
                <a16:creationId xmlns:a16="http://schemas.microsoft.com/office/drawing/2014/main" id="{91D03D85-7581-47D5-B51D-CAE3BFE3E031}"/>
              </a:ext>
            </a:extLst>
          </p:cNvPr>
          <p:cNvSpPr txBox="1">
            <a:spLocks noChangeArrowheads="1"/>
          </p:cNvSpPr>
          <p:nvPr/>
        </p:nvSpPr>
        <p:spPr bwMode="auto">
          <a:xfrm>
            <a:off x="457200" y="1524000"/>
            <a:ext cx="49530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50000"/>
              </a:spcBef>
              <a:buClrTx/>
              <a:buSzTx/>
              <a:buFontTx/>
              <a:buNone/>
            </a:pPr>
            <a:endParaRPr lang="en-US" altLang="en-US" sz="1800"/>
          </a:p>
          <a:p>
            <a:pPr eaLnBrk="1" hangingPunct="1">
              <a:spcBef>
                <a:spcPct val="50000"/>
              </a:spcBef>
              <a:buClrTx/>
              <a:buSzTx/>
              <a:buFontTx/>
              <a:buNone/>
            </a:pPr>
            <a:r>
              <a:rPr lang="en-US" altLang="en-US" sz="1800"/>
              <a:t>1/6 circumference of Mars</a:t>
            </a:r>
          </a:p>
          <a:p>
            <a:pPr eaLnBrk="1" hangingPunct="1">
              <a:spcBef>
                <a:spcPct val="50000"/>
              </a:spcBef>
              <a:buClrTx/>
              <a:buSzTx/>
              <a:buFontTx/>
              <a:buNone/>
            </a:pPr>
            <a:r>
              <a:rPr lang="en-US" altLang="en-US" sz="1800"/>
              <a:t>3,000 miles long, 6 miles deep, up to 120 miles wide</a:t>
            </a:r>
          </a:p>
          <a:p>
            <a:pPr eaLnBrk="1" hangingPunct="1">
              <a:spcBef>
                <a:spcPct val="50000"/>
              </a:spcBef>
              <a:buClrTx/>
              <a:buSzTx/>
              <a:buFontTx/>
              <a:buNone/>
            </a:pPr>
            <a:r>
              <a:rPr lang="en-US" altLang="en-US" sz="1800"/>
              <a:t>Formed when the lifting of the Tharsis Plateau</a:t>
            </a:r>
          </a:p>
          <a:p>
            <a:pPr eaLnBrk="1" hangingPunct="1">
              <a:spcBef>
                <a:spcPct val="50000"/>
              </a:spcBef>
              <a:buClrTx/>
              <a:buSzTx/>
              <a:buFontTx/>
              <a:buNone/>
            </a:pPr>
            <a:endParaRPr lang="en-US" altLang="en-US" sz="1800"/>
          </a:p>
        </p:txBody>
      </p:sp>
      <p:pic>
        <p:nvPicPr>
          <p:cNvPr id="52233" name="Content Placeholder 4" descr="A close up of text on a white background&#10;&#10;Description generated with high confidence">
            <a:extLst>
              <a:ext uri="{FF2B5EF4-FFF2-40B4-BE49-F238E27FC236}">
                <a16:creationId xmlns:a16="http://schemas.microsoft.com/office/drawing/2014/main" id="{694434F6-EA88-44B9-8406-7403DA551E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5475" y="4308475"/>
            <a:ext cx="3086100" cy="227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06060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DD6C0-8B6B-416A-A838-D3A97348E6AC}"/>
              </a:ext>
            </a:extLst>
          </p:cNvPr>
          <p:cNvSpPr>
            <a:spLocks noGrp="1"/>
          </p:cNvSpPr>
          <p:nvPr>
            <p:ph type="title"/>
          </p:nvPr>
        </p:nvSpPr>
        <p:spPr>
          <a:xfrm>
            <a:off x="-152400" y="277813"/>
            <a:ext cx="9296400" cy="5970587"/>
          </a:xfrm>
        </p:spPr>
        <p:txBody>
          <a:bodyPr/>
          <a:lstStyle/>
          <a:p>
            <a:pPr>
              <a:defRPr/>
            </a:pPr>
            <a:r>
              <a:rPr lang="en-US" sz="7200" dirty="0"/>
              <a:t>Mars so far in 2018</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060606"/>
        </a:solidFill>
        <a:effectLst/>
      </p:bgPr>
    </p:bg>
    <p:spTree>
      <p:nvGrpSpPr>
        <p:cNvPr id="1" name=""/>
        <p:cNvGrpSpPr/>
        <p:nvPr/>
      </p:nvGrpSpPr>
      <p:grpSpPr>
        <a:xfrm>
          <a:off x="0" y="0"/>
          <a:ext cx="0" cy="0"/>
          <a:chOff x="0" y="0"/>
          <a:chExt cx="0" cy="0"/>
        </a:xfrm>
      </p:grpSpPr>
      <p:pic>
        <p:nvPicPr>
          <p:cNvPr id="55298" name="Picture 1" descr="A close up of a logo&#10;&#10;Description generated with very high confidence">
            <a:extLst>
              <a:ext uri="{FF2B5EF4-FFF2-40B4-BE49-F238E27FC236}">
                <a16:creationId xmlns:a16="http://schemas.microsoft.com/office/drawing/2014/main" id="{559F6B6C-9FF8-4F6B-B467-826FECE5D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24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060606"/>
        </a:solidFill>
        <a:effectLst/>
      </p:bgPr>
    </p:bg>
    <p:spTree>
      <p:nvGrpSpPr>
        <p:cNvPr id="1" name=""/>
        <p:cNvGrpSpPr/>
        <p:nvPr/>
      </p:nvGrpSpPr>
      <p:grpSpPr>
        <a:xfrm>
          <a:off x="0" y="0"/>
          <a:ext cx="0" cy="0"/>
          <a:chOff x="0" y="0"/>
          <a:chExt cx="0" cy="0"/>
        </a:xfrm>
      </p:grpSpPr>
      <p:pic>
        <p:nvPicPr>
          <p:cNvPr id="56322" name="Picture 2" descr="A close up of a black background&#10;&#10;Description generated with high confidence">
            <a:extLst>
              <a:ext uri="{FF2B5EF4-FFF2-40B4-BE49-F238E27FC236}">
                <a16:creationId xmlns:a16="http://schemas.microsoft.com/office/drawing/2014/main" id="{E7CA03C5-6BD2-466A-AEC3-C38FCB1C6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38" y="609600"/>
            <a:ext cx="82899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060606"/>
        </a:solidFill>
        <a:effectLst/>
      </p:bgPr>
    </p:bg>
    <p:spTree>
      <p:nvGrpSpPr>
        <p:cNvPr id="1" name=""/>
        <p:cNvGrpSpPr/>
        <p:nvPr/>
      </p:nvGrpSpPr>
      <p:grpSpPr>
        <a:xfrm>
          <a:off x="0" y="0"/>
          <a:ext cx="0" cy="0"/>
          <a:chOff x="0" y="0"/>
          <a:chExt cx="0" cy="0"/>
        </a:xfrm>
      </p:grpSpPr>
      <p:pic>
        <p:nvPicPr>
          <p:cNvPr id="57346" name="Picture 2" descr="A screenshot of a cell phone&#10;&#10;Description generated with very high confidence">
            <a:extLst>
              <a:ext uri="{FF2B5EF4-FFF2-40B4-BE49-F238E27FC236}">
                <a16:creationId xmlns:a16="http://schemas.microsoft.com/office/drawing/2014/main" id="{650319EB-19B1-4D28-AF15-0E14812E17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2113"/>
            <a:ext cx="9144000" cy="607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060606"/>
        </a:solidFill>
        <a:effectLst/>
      </p:bgPr>
    </p:bg>
    <p:spTree>
      <p:nvGrpSpPr>
        <p:cNvPr id="1" name=""/>
        <p:cNvGrpSpPr/>
        <p:nvPr/>
      </p:nvGrpSpPr>
      <p:grpSpPr>
        <a:xfrm>
          <a:off x="0" y="0"/>
          <a:ext cx="0" cy="0"/>
          <a:chOff x="0" y="0"/>
          <a:chExt cx="0" cy="0"/>
        </a:xfrm>
      </p:grpSpPr>
      <p:pic>
        <p:nvPicPr>
          <p:cNvPr id="58370" name="Picture 2">
            <a:extLst>
              <a:ext uri="{FF2B5EF4-FFF2-40B4-BE49-F238E27FC236}">
                <a16:creationId xmlns:a16="http://schemas.microsoft.com/office/drawing/2014/main" id="{44250B7A-A353-44CE-B626-F5462CD84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04875"/>
            <a:ext cx="6970713"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060606"/>
        </a:solidFill>
        <a:effectLst/>
      </p:bgPr>
    </p:bg>
    <p:spTree>
      <p:nvGrpSpPr>
        <p:cNvPr id="1" name=""/>
        <p:cNvGrpSpPr/>
        <p:nvPr/>
      </p:nvGrpSpPr>
      <p:grpSpPr>
        <a:xfrm>
          <a:off x="0" y="0"/>
          <a:ext cx="0" cy="0"/>
          <a:chOff x="0" y="0"/>
          <a:chExt cx="0" cy="0"/>
        </a:xfrm>
      </p:grpSpPr>
      <p:pic>
        <p:nvPicPr>
          <p:cNvPr id="60418" name="Picture 3" descr="A screenshot of a cell phone&#10;&#10;Description generated with high confidence">
            <a:extLst>
              <a:ext uri="{FF2B5EF4-FFF2-40B4-BE49-F238E27FC236}">
                <a16:creationId xmlns:a16="http://schemas.microsoft.com/office/drawing/2014/main" id="{55A264A4-2EF8-43CF-826E-A9DED42902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2113"/>
            <a:ext cx="9144000" cy="607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060606"/>
        </a:solidFill>
        <a:effectLst/>
      </p:bgPr>
    </p:bg>
    <p:spTree>
      <p:nvGrpSpPr>
        <p:cNvPr id="1" name=""/>
        <p:cNvGrpSpPr/>
        <p:nvPr/>
      </p:nvGrpSpPr>
      <p:grpSpPr>
        <a:xfrm>
          <a:off x="0" y="0"/>
          <a:ext cx="0" cy="0"/>
          <a:chOff x="0" y="0"/>
          <a:chExt cx="0" cy="0"/>
        </a:xfrm>
      </p:grpSpPr>
      <p:pic>
        <p:nvPicPr>
          <p:cNvPr id="62466" name="Picture 2" descr="A close up of a black background&#10;&#10;Description generated with high confidence">
            <a:extLst>
              <a:ext uri="{FF2B5EF4-FFF2-40B4-BE49-F238E27FC236}">
                <a16:creationId xmlns:a16="http://schemas.microsoft.com/office/drawing/2014/main" id="{21D460B5-90DB-495B-817B-F47E971F36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911225"/>
            <a:ext cx="75819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st_mars_9927">
            <a:extLst>
              <a:ext uri="{FF2B5EF4-FFF2-40B4-BE49-F238E27FC236}">
                <a16:creationId xmlns:a16="http://schemas.microsoft.com/office/drawing/2014/main" id="{49EAB7FC-2C19-439F-952F-CD367CC8AB47}"/>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57200" y="422275"/>
            <a:ext cx="8229600"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491" name="Text Box 3">
            <a:extLst>
              <a:ext uri="{FF2B5EF4-FFF2-40B4-BE49-F238E27FC236}">
                <a16:creationId xmlns:a16="http://schemas.microsoft.com/office/drawing/2014/main" id="{63DECF1E-9274-4BBE-BC15-A2FAE161C820}"/>
              </a:ext>
            </a:extLst>
          </p:cNvPr>
          <p:cNvSpPr txBox="1">
            <a:spLocks noChangeArrowheads="1"/>
          </p:cNvSpPr>
          <p:nvPr/>
        </p:nvSpPr>
        <p:spPr bwMode="auto">
          <a:xfrm>
            <a:off x="457200" y="62484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t>Once you look at Mars – You will never think of red light in the same way!</a:t>
            </a:r>
          </a:p>
        </p:txBody>
      </p:sp>
      <p:sp>
        <p:nvSpPr>
          <p:cNvPr id="63492" name="Text Box 4">
            <a:extLst>
              <a:ext uri="{FF2B5EF4-FFF2-40B4-BE49-F238E27FC236}">
                <a16:creationId xmlns:a16="http://schemas.microsoft.com/office/drawing/2014/main" id="{C35216A8-576A-4AC7-B28C-B68286EDCFE1}"/>
              </a:ext>
            </a:extLst>
          </p:cNvPr>
          <p:cNvSpPr txBox="1">
            <a:spLocks noChangeArrowheads="1"/>
          </p:cNvSpPr>
          <p:nvPr/>
        </p:nvSpPr>
        <p:spPr bwMode="auto">
          <a:xfrm>
            <a:off x="3352800" y="0"/>
            <a:ext cx="502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t>Mars as Hubble sees it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 descr="Circle2">
            <a:extLst>
              <a:ext uri="{FF2B5EF4-FFF2-40B4-BE49-F238E27FC236}">
                <a16:creationId xmlns:a16="http://schemas.microsoft.com/office/drawing/2014/main" id="{52F245DD-E3EC-405D-822B-314F1F95D336}"/>
              </a:ext>
            </a:extLst>
          </p:cNvPr>
          <p:cNvPicPr>
            <a:picLocks noGrp="1" noChangeAspect="1" noChangeArrowheads="1"/>
          </p:cNvPicPr>
          <p:nvPr>
            <p:ph/>
          </p:nvPr>
        </p:nvPicPr>
        <p:blipFill>
          <a:blip r:embed="rId3">
            <a:lum bright="18000" contrast="30000"/>
            <a:extLst>
              <a:ext uri="{28A0092B-C50C-407E-A947-70E740481C1C}">
                <a14:useLocalDpi xmlns:a14="http://schemas.microsoft.com/office/drawing/2010/main" val="0"/>
              </a:ext>
            </a:extLst>
          </a:blip>
          <a:srcRect/>
          <a:stretch>
            <a:fillRect/>
          </a:stretch>
        </p:blipFill>
        <p:spPr>
          <a:xfrm>
            <a:off x="2717800" y="1143000"/>
            <a:ext cx="64262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Text Box 4">
            <a:extLst>
              <a:ext uri="{FF2B5EF4-FFF2-40B4-BE49-F238E27FC236}">
                <a16:creationId xmlns:a16="http://schemas.microsoft.com/office/drawing/2014/main" id="{E016D573-A40E-4EF9-A79D-2B410006AA98}"/>
              </a:ext>
            </a:extLst>
          </p:cNvPr>
          <p:cNvSpPr txBox="1">
            <a:spLocks noChangeArrowheads="1"/>
          </p:cNvSpPr>
          <p:nvPr/>
        </p:nvSpPr>
        <p:spPr bwMode="auto">
          <a:xfrm>
            <a:off x="228600" y="1143000"/>
            <a:ext cx="2286000" cy="498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600"/>
              <a:t>20% closer to the sun during perihelion (SP cap faces the sun) than at aphelion (NP cap faces the sun)</a:t>
            </a:r>
          </a:p>
          <a:p>
            <a:pPr eaLnBrk="1" hangingPunct="1">
              <a:spcBef>
                <a:spcPct val="50000"/>
              </a:spcBef>
              <a:buClrTx/>
              <a:buSzTx/>
              <a:buFontTx/>
              <a:buNone/>
            </a:pPr>
            <a:endParaRPr lang="en-US" altLang="en-US" sz="1600"/>
          </a:p>
          <a:p>
            <a:pPr eaLnBrk="1" hangingPunct="1">
              <a:spcBef>
                <a:spcPct val="50000"/>
              </a:spcBef>
              <a:buClrTx/>
              <a:buSzTx/>
              <a:buFontTx/>
              <a:buNone/>
            </a:pPr>
            <a:r>
              <a:rPr lang="en-US" altLang="en-US" sz="1600"/>
              <a:t>Southern Summers are 52 days shorter but 64 F warmer (45% more sun) than Summers in the north</a:t>
            </a:r>
          </a:p>
          <a:p>
            <a:pPr eaLnBrk="1" hangingPunct="1">
              <a:spcBef>
                <a:spcPct val="50000"/>
              </a:spcBef>
              <a:buClrTx/>
              <a:buSzTx/>
              <a:buFontTx/>
              <a:buNone/>
            </a:pPr>
            <a:endParaRPr lang="en-US" altLang="en-US" sz="1600"/>
          </a:p>
          <a:p>
            <a:pPr eaLnBrk="1" hangingPunct="1">
              <a:spcBef>
                <a:spcPct val="50000"/>
              </a:spcBef>
              <a:buClrTx/>
              <a:buSzTx/>
              <a:buFontTx/>
              <a:buNone/>
            </a:pPr>
            <a:r>
              <a:rPr lang="en-US" altLang="en-US" sz="1600"/>
              <a:t>From Earth 50% brighter when closest (wheat colored) than furthest (blood red)</a:t>
            </a:r>
          </a:p>
          <a:p>
            <a:pPr eaLnBrk="1" hangingPunct="1">
              <a:spcBef>
                <a:spcPct val="50000"/>
              </a:spcBef>
              <a:buClrTx/>
              <a:buSzTx/>
              <a:buFontTx/>
              <a:buNone/>
            </a:pPr>
            <a:endParaRPr lang="en-US" altLang="en-US" sz="2000"/>
          </a:p>
        </p:txBody>
      </p:sp>
      <p:sp>
        <p:nvSpPr>
          <p:cNvPr id="9220" name="TextBox 1">
            <a:extLst>
              <a:ext uri="{FF2B5EF4-FFF2-40B4-BE49-F238E27FC236}">
                <a16:creationId xmlns:a16="http://schemas.microsoft.com/office/drawing/2014/main" id="{519E6A43-870B-4DF8-B22D-D53207DD6487}"/>
              </a:ext>
            </a:extLst>
          </p:cNvPr>
          <p:cNvSpPr txBox="1">
            <a:spLocks noChangeArrowheads="1"/>
          </p:cNvSpPr>
          <p:nvPr/>
        </p:nvSpPr>
        <p:spPr bwMode="auto">
          <a:xfrm>
            <a:off x="1981200" y="381000"/>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altLang="en-US" sz="2400"/>
              <a:t>Not all Mars Oppositions are Equal</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EB62922-C201-4ECE-8889-A9D8EF77413C}"/>
              </a:ext>
            </a:extLst>
          </p:cNvPr>
          <p:cNvSpPr>
            <a:spLocks noGrp="1" noChangeArrowheads="1"/>
          </p:cNvSpPr>
          <p:nvPr>
            <p:ph type="title"/>
          </p:nvPr>
        </p:nvSpPr>
        <p:spPr>
          <a:xfrm>
            <a:off x="457200" y="0"/>
            <a:ext cx="8229600" cy="1066800"/>
          </a:xfrm>
        </p:spPr>
        <p:txBody>
          <a:bodyPr/>
          <a:lstStyle/>
          <a:p>
            <a:pPr eaLnBrk="1" hangingPunct="1">
              <a:defRPr/>
            </a:pPr>
            <a:r>
              <a:rPr lang="en-US" altLang="en-US" sz="4000"/>
              <a:t>The GOOD, the BAD, the UGLY</a:t>
            </a:r>
          </a:p>
        </p:txBody>
      </p:sp>
      <p:sp>
        <p:nvSpPr>
          <p:cNvPr id="15363" name="Rectangle 3">
            <a:extLst>
              <a:ext uri="{FF2B5EF4-FFF2-40B4-BE49-F238E27FC236}">
                <a16:creationId xmlns:a16="http://schemas.microsoft.com/office/drawing/2014/main" id="{B8A15F62-260E-4EFF-81AE-49EDA302D91A}"/>
              </a:ext>
            </a:extLst>
          </p:cNvPr>
          <p:cNvSpPr>
            <a:spLocks noGrp="1" noChangeArrowheads="1"/>
          </p:cNvSpPr>
          <p:nvPr>
            <p:ph type="body" idx="1"/>
          </p:nvPr>
        </p:nvSpPr>
        <p:spPr>
          <a:xfrm>
            <a:off x="304800" y="1066800"/>
            <a:ext cx="8534400" cy="5181600"/>
          </a:xfrm>
        </p:spPr>
        <p:txBody>
          <a:bodyPr/>
          <a:lstStyle/>
          <a:p>
            <a:pPr eaLnBrk="1" hangingPunct="1">
              <a:lnSpc>
                <a:spcPct val="90000"/>
              </a:lnSpc>
              <a:defRPr/>
            </a:pPr>
            <a:r>
              <a:rPr lang="en-US" altLang="en-US" sz="1400" b="1" dirty="0">
                <a:solidFill>
                  <a:srgbClr val="FFFF00"/>
                </a:solidFill>
              </a:rPr>
              <a:t>The Good for 2018:</a:t>
            </a:r>
          </a:p>
          <a:p>
            <a:pPr eaLnBrk="1" hangingPunct="1">
              <a:lnSpc>
                <a:spcPct val="90000"/>
              </a:lnSpc>
              <a:defRPr/>
            </a:pPr>
            <a:endParaRPr lang="en-US" altLang="en-US" sz="1400" dirty="0"/>
          </a:p>
          <a:p>
            <a:pPr lvl="1" eaLnBrk="1" hangingPunct="1">
              <a:lnSpc>
                <a:spcPct val="90000"/>
              </a:lnSpc>
              <a:defRPr/>
            </a:pPr>
            <a:r>
              <a:rPr lang="en-US" altLang="en-US" sz="1400" dirty="0"/>
              <a:t>You can see clouds, dark markings, the south polar cap and surface detail.</a:t>
            </a:r>
          </a:p>
          <a:p>
            <a:pPr lvl="1" eaLnBrk="1" hangingPunct="1">
              <a:lnSpc>
                <a:spcPct val="90000"/>
              </a:lnSpc>
              <a:defRPr/>
            </a:pPr>
            <a:endParaRPr lang="en-US" altLang="en-US" sz="1400" dirty="0"/>
          </a:p>
          <a:p>
            <a:pPr lvl="1" eaLnBrk="1" hangingPunct="1">
              <a:lnSpc>
                <a:spcPct val="90000"/>
              </a:lnSpc>
              <a:defRPr/>
            </a:pPr>
            <a:r>
              <a:rPr lang="en-US" altLang="en-US" sz="1400" dirty="0"/>
              <a:t>Mars gets just about as large as it ever gets exceeding 24” in size between July 23</a:t>
            </a:r>
            <a:r>
              <a:rPr lang="en-US" altLang="en-US" sz="1400" baseline="30000" dirty="0"/>
              <a:t>rd</a:t>
            </a:r>
            <a:r>
              <a:rPr lang="en-US" altLang="en-US" sz="1400" dirty="0"/>
              <a:t> and August 9</a:t>
            </a:r>
            <a:r>
              <a:rPr lang="en-US" altLang="en-US" sz="1400" baseline="30000" dirty="0"/>
              <a:t>th</a:t>
            </a:r>
            <a:r>
              <a:rPr lang="en-US" altLang="en-US" sz="1400" dirty="0"/>
              <a:t> (this is 97 percent of the maximum of 25.13”).  It will not appear this large again for 17 years.</a:t>
            </a:r>
          </a:p>
          <a:p>
            <a:pPr marL="457200" lvl="1" indent="0" eaLnBrk="1" hangingPunct="1">
              <a:lnSpc>
                <a:spcPct val="90000"/>
              </a:lnSpc>
              <a:buFontTx/>
              <a:buNone/>
              <a:defRPr/>
            </a:pPr>
            <a:endParaRPr lang="en-US" altLang="en-US" sz="1400" dirty="0"/>
          </a:p>
          <a:p>
            <a:pPr lvl="1" eaLnBrk="1" hangingPunct="1">
              <a:lnSpc>
                <a:spcPct val="90000"/>
              </a:lnSpc>
              <a:defRPr/>
            </a:pPr>
            <a:r>
              <a:rPr lang="en-US" altLang="en-US" sz="1400" dirty="0"/>
              <a:t>You can observe Mars when the moon is bright and/or transparency is poor.  The stability of the atmosphere during our Summer months is often the best we get here in Maryland. </a:t>
            </a:r>
          </a:p>
          <a:p>
            <a:pPr lvl="1" eaLnBrk="1" hangingPunct="1">
              <a:lnSpc>
                <a:spcPct val="90000"/>
              </a:lnSpc>
              <a:defRPr/>
            </a:pPr>
            <a:endParaRPr lang="en-US" altLang="en-US" sz="1400" dirty="0"/>
          </a:p>
          <a:p>
            <a:pPr eaLnBrk="1" hangingPunct="1">
              <a:lnSpc>
                <a:spcPct val="90000"/>
              </a:lnSpc>
              <a:defRPr/>
            </a:pPr>
            <a:r>
              <a:rPr lang="en-US" altLang="en-US" sz="1400" b="1" dirty="0">
                <a:solidFill>
                  <a:srgbClr val="FFFF00"/>
                </a:solidFill>
              </a:rPr>
              <a:t>The Bad for 2018:</a:t>
            </a:r>
          </a:p>
          <a:p>
            <a:pPr lvl="1" eaLnBrk="1" hangingPunct="1">
              <a:lnSpc>
                <a:spcPct val="90000"/>
              </a:lnSpc>
              <a:defRPr/>
            </a:pPr>
            <a:endParaRPr lang="en-US" altLang="en-US" sz="1400" dirty="0"/>
          </a:p>
          <a:p>
            <a:pPr lvl="1" eaLnBrk="1" hangingPunct="1">
              <a:lnSpc>
                <a:spcPct val="90000"/>
              </a:lnSpc>
              <a:defRPr/>
            </a:pPr>
            <a:r>
              <a:rPr lang="en-US" altLang="en-US" sz="1400" dirty="0"/>
              <a:t>Mars is placed low in the sky much more so than in most oppositions – but 4.4 degrees higher than the last opposition (2016)</a:t>
            </a:r>
          </a:p>
          <a:p>
            <a:pPr lvl="1" eaLnBrk="1" hangingPunct="1">
              <a:lnSpc>
                <a:spcPct val="90000"/>
              </a:lnSpc>
              <a:buFontTx/>
              <a:buNone/>
              <a:defRPr/>
            </a:pPr>
            <a:endParaRPr lang="en-US" altLang="en-US" sz="1400" dirty="0"/>
          </a:p>
          <a:p>
            <a:pPr lvl="1" eaLnBrk="1" hangingPunct="1">
              <a:lnSpc>
                <a:spcPct val="90000"/>
              </a:lnSpc>
              <a:defRPr/>
            </a:pPr>
            <a:r>
              <a:rPr lang="en-US" altLang="en-US" sz="1400" dirty="0"/>
              <a:t>Mars is going to be small, very bright, with its surface markings subtle.  It will not appear like the enhanced highly processed photos or even detailed drawings that you have seen.</a:t>
            </a:r>
          </a:p>
          <a:p>
            <a:pPr eaLnBrk="1" hangingPunct="1">
              <a:lnSpc>
                <a:spcPct val="90000"/>
              </a:lnSpc>
              <a:defRPr/>
            </a:pPr>
            <a:endParaRPr lang="en-US" altLang="en-US" sz="1400" dirty="0"/>
          </a:p>
          <a:p>
            <a:pPr eaLnBrk="1" hangingPunct="1">
              <a:lnSpc>
                <a:spcPct val="90000"/>
              </a:lnSpc>
              <a:defRPr/>
            </a:pPr>
            <a:r>
              <a:rPr lang="en-US" altLang="en-US" sz="1400" b="1" dirty="0">
                <a:solidFill>
                  <a:srgbClr val="FFFF00"/>
                </a:solidFill>
              </a:rPr>
              <a:t>The Ugly for 2018:</a:t>
            </a:r>
          </a:p>
          <a:p>
            <a:pPr marL="0" indent="0" eaLnBrk="1" hangingPunct="1">
              <a:lnSpc>
                <a:spcPct val="90000"/>
              </a:lnSpc>
              <a:buFont typeface="Wingdings" panose="05000000000000000000" pitchFamily="2" charset="2"/>
              <a:buNone/>
              <a:defRPr/>
            </a:pPr>
            <a:endParaRPr lang="en-US" altLang="en-US" sz="1400" b="1" dirty="0"/>
          </a:p>
          <a:p>
            <a:pPr lvl="1" eaLnBrk="1" hangingPunct="1">
              <a:lnSpc>
                <a:spcPct val="90000"/>
              </a:lnSpc>
              <a:defRPr/>
            </a:pPr>
            <a:r>
              <a:rPr lang="en-US" altLang="en-US" sz="1400" dirty="0"/>
              <a:t>Viewing Mars will be like trying to see details within a medium-sized lunar crater at full moon while the moon is near the horizon -- and the crater is covered in a thick Los Angeles like-smog </a:t>
            </a:r>
          </a:p>
          <a:p>
            <a:pPr lvl="1" eaLnBrk="1" hangingPunct="1">
              <a:lnSpc>
                <a:spcPct val="90000"/>
              </a:lnSpc>
              <a:buFontTx/>
              <a:buNone/>
              <a:defRPr/>
            </a:pPr>
            <a:endParaRPr lang="en-US" altLang="en-US" sz="1400" dirty="0"/>
          </a:p>
          <a:p>
            <a:pPr lvl="1" eaLnBrk="1" hangingPunct="1">
              <a:lnSpc>
                <a:spcPct val="90000"/>
              </a:lnSpc>
              <a:buFontTx/>
              <a:buNone/>
              <a:defRPr/>
            </a:pPr>
            <a:endParaRPr lang="en-US"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3">
                                            <p:txEl>
                                              <p:pRg st="8" end="8"/>
                                            </p:txEl>
                                          </p:spTgt>
                                        </p:tgtEl>
                                        <p:attrNameLst>
                                          <p:attrName>style.visibility</p:attrName>
                                        </p:attrNameLst>
                                      </p:cBhvr>
                                      <p:to>
                                        <p:strVal val="visible"/>
                                      </p:to>
                                    </p:set>
                                    <p:animEffect transition="in" filter="blinds(horizontal)">
                                      <p:cBhvr>
                                        <p:cTn id="7" dur="500"/>
                                        <p:tgtEl>
                                          <p:spTgt spid="15363">
                                            <p:txEl>
                                              <p:pRg st="8" end="8"/>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363">
                                            <p:txEl>
                                              <p:pRg st="10" end="10"/>
                                            </p:txEl>
                                          </p:spTgt>
                                        </p:tgtEl>
                                        <p:attrNameLst>
                                          <p:attrName>style.visibility</p:attrName>
                                        </p:attrNameLst>
                                      </p:cBhvr>
                                      <p:to>
                                        <p:strVal val="visible"/>
                                      </p:to>
                                    </p:set>
                                    <p:animEffect transition="in" filter="blinds(horizontal)">
                                      <p:cBhvr>
                                        <p:cTn id="10" dur="500"/>
                                        <p:tgtEl>
                                          <p:spTgt spid="15363">
                                            <p:txEl>
                                              <p:pRg st="10" end="1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5363">
                                            <p:txEl>
                                              <p:pRg st="12" end="12"/>
                                            </p:txEl>
                                          </p:spTgt>
                                        </p:tgtEl>
                                        <p:attrNameLst>
                                          <p:attrName>style.visibility</p:attrName>
                                        </p:attrNameLst>
                                      </p:cBhvr>
                                      <p:to>
                                        <p:strVal val="visible"/>
                                      </p:to>
                                    </p:set>
                                    <p:animEffect transition="in" filter="blinds(horizontal)">
                                      <p:cBhvr>
                                        <p:cTn id="13" dur="500"/>
                                        <p:tgtEl>
                                          <p:spTgt spid="15363">
                                            <p:txEl>
                                              <p:pRg st="12" end="1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5363">
                                            <p:txEl>
                                              <p:pRg st="14" end="14"/>
                                            </p:txEl>
                                          </p:spTgt>
                                        </p:tgtEl>
                                        <p:attrNameLst>
                                          <p:attrName>style.visibility</p:attrName>
                                        </p:attrNameLst>
                                      </p:cBhvr>
                                      <p:to>
                                        <p:strVal val="visible"/>
                                      </p:to>
                                    </p:set>
                                    <p:animEffect transition="in" filter="blinds(horizontal)">
                                      <p:cBhvr>
                                        <p:cTn id="18" dur="500"/>
                                        <p:tgtEl>
                                          <p:spTgt spid="15363">
                                            <p:txEl>
                                              <p:pRg st="14" end="1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5363">
                                            <p:txEl>
                                              <p:pRg st="16" end="16"/>
                                            </p:txEl>
                                          </p:spTgt>
                                        </p:tgtEl>
                                        <p:attrNameLst>
                                          <p:attrName>style.visibility</p:attrName>
                                        </p:attrNameLst>
                                      </p:cBhvr>
                                      <p:to>
                                        <p:strVal val="visible"/>
                                      </p:to>
                                    </p:set>
                                    <p:animEffect transition="in" filter="blinds(horizontal)">
                                      <p:cBhvr>
                                        <p:cTn id="21" dur="500"/>
                                        <p:tgtEl>
                                          <p:spTgt spid="1536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79858AE-1567-46EF-8059-4CA6FB397630}"/>
              </a:ext>
            </a:extLst>
          </p:cNvPr>
          <p:cNvSpPr>
            <a:spLocks noGrp="1" noChangeArrowheads="1"/>
          </p:cNvSpPr>
          <p:nvPr>
            <p:ph type="title"/>
          </p:nvPr>
        </p:nvSpPr>
        <p:spPr>
          <a:xfrm>
            <a:off x="838200" y="277813"/>
            <a:ext cx="7315200" cy="636587"/>
          </a:xfrm>
        </p:spPr>
        <p:txBody>
          <a:bodyPr/>
          <a:lstStyle/>
          <a:p>
            <a:pPr eaLnBrk="1" hangingPunct="1">
              <a:defRPr/>
            </a:pPr>
            <a:r>
              <a:rPr lang="en-US" altLang="en-US" dirty="0"/>
              <a:t>Mars 2018</a:t>
            </a:r>
          </a:p>
        </p:txBody>
      </p:sp>
      <p:sp>
        <p:nvSpPr>
          <p:cNvPr id="12291" name="Rectangle 3">
            <a:extLst>
              <a:ext uri="{FF2B5EF4-FFF2-40B4-BE49-F238E27FC236}">
                <a16:creationId xmlns:a16="http://schemas.microsoft.com/office/drawing/2014/main" id="{44B10D95-9868-401D-BCB4-E9C275DFC50E}"/>
              </a:ext>
            </a:extLst>
          </p:cNvPr>
          <p:cNvSpPr>
            <a:spLocks noGrp="1" noChangeArrowheads="1"/>
          </p:cNvSpPr>
          <p:nvPr>
            <p:ph type="body" idx="1"/>
          </p:nvPr>
        </p:nvSpPr>
        <p:spPr>
          <a:xfrm>
            <a:off x="533400" y="1219200"/>
            <a:ext cx="8153400" cy="1905000"/>
          </a:xfrm>
        </p:spPr>
        <p:txBody>
          <a:bodyPr/>
          <a:lstStyle/>
          <a:p>
            <a:pPr eaLnBrk="1" hangingPunct="1">
              <a:lnSpc>
                <a:spcPct val="80000"/>
              </a:lnSpc>
              <a:defRPr/>
            </a:pPr>
            <a:r>
              <a:rPr lang="en-US" altLang="en-US" sz="1600" dirty="0"/>
              <a:t>Mars will reach opposition on July 22</a:t>
            </a:r>
            <a:r>
              <a:rPr lang="en-US" altLang="en-US" sz="1600" baseline="30000" dirty="0"/>
              <a:t>nd</a:t>
            </a:r>
            <a:r>
              <a:rPr lang="en-US" altLang="en-US" sz="1600" dirty="0"/>
              <a:t> .  At that time it will reach 24.3 arcseconds.</a:t>
            </a:r>
          </a:p>
          <a:p>
            <a:pPr marL="0" indent="0" eaLnBrk="1" hangingPunct="1">
              <a:lnSpc>
                <a:spcPct val="80000"/>
              </a:lnSpc>
              <a:buFont typeface="Wingdings" panose="05000000000000000000" pitchFamily="2" charset="2"/>
              <a:buNone/>
              <a:defRPr/>
            </a:pPr>
            <a:endParaRPr lang="en-US" altLang="en-US" sz="1600" dirty="0"/>
          </a:p>
          <a:p>
            <a:pPr eaLnBrk="1" hangingPunct="1">
              <a:lnSpc>
                <a:spcPct val="80000"/>
              </a:lnSpc>
              <a:defRPr/>
            </a:pPr>
            <a:r>
              <a:rPr lang="en-US" altLang="en-US" sz="1600" dirty="0"/>
              <a:t>Mars will be closest  to Earth on July 31</a:t>
            </a:r>
            <a:r>
              <a:rPr lang="en-US" altLang="en-US" sz="1600" baseline="30000" dirty="0"/>
              <a:t>st</a:t>
            </a:r>
            <a:r>
              <a:rPr lang="en-US" altLang="en-US" sz="1600" dirty="0"/>
              <a:t> .  It will still be 24.3 arcseconds in size.</a:t>
            </a:r>
          </a:p>
          <a:p>
            <a:pPr eaLnBrk="1" hangingPunct="1">
              <a:lnSpc>
                <a:spcPct val="80000"/>
              </a:lnSpc>
              <a:defRPr/>
            </a:pPr>
            <a:endParaRPr lang="en-US" altLang="en-US" sz="1600" dirty="0"/>
          </a:p>
          <a:p>
            <a:pPr eaLnBrk="1" hangingPunct="1">
              <a:lnSpc>
                <a:spcPct val="80000"/>
              </a:lnSpc>
              <a:defRPr/>
            </a:pPr>
            <a:r>
              <a:rPr lang="en-US" altLang="en-US" sz="1600" dirty="0"/>
              <a:t>Start of Mars autumn (northern) and spring (southern) on May 22</a:t>
            </a:r>
            <a:r>
              <a:rPr lang="en-US" altLang="en-US" sz="1600" baseline="30000" dirty="0"/>
              <a:t>nd</a:t>
            </a:r>
          </a:p>
          <a:p>
            <a:pPr eaLnBrk="1" hangingPunct="1">
              <a:lnSpc>
                <a:spcPct val="80000"/>
              </a:lnSpc>
              <a:defRPr/>
            </a:pPr>
            <a:endParaRPr lang="en-US" altLang="en-US" sz="1600" dirty="0"/>
          </a:p>
          <a:p>
            <a:pPr eaLnBrk="1" hangingPunct="1">
              <a:lnSpc>
                <a:spcPct val="80000"/>
              </a:lnSpc>
              <a:defRPr/>
            </a:pPr>
            <a:r>
              <a:rPr lang="en-US" altLang="en-US" sz="1600" dirty="0"/>
              <a:t>Start of Mars winter (northern) and summer (southern) on October 16</a:t>
            </a:r>
            <a:r>
              <a:rPr lang="en-US" altLang="en-US" sz="1600" baseline="30000" dirty="0"/>
              <a:t>th</a:t>
            </a:r>
            <a:r>
              <a:rPr lang="en-US" altLang="en-US" sz="1600" dirty="0"/>
              <a:t> </a:t>
            </a:r>
          </a:p>
          <a:p>
            <a:pPr eaLnBrk="1" hangingPunct="1">
              <a:lnSpc>
                <a:spcPct val="80000"/>
              </a:lnSpc>
              <a:buFont typeface="Wingdings" panose="05000000000000000000" pitchFamily="2" charset="2"/>
              <a:buNone/>
              <a:defRPr/>
            </a:pPr>
            <a:endParaRPr lang="en-US" altLang="en-US" sz="2000" dirty="0"/>
          </a:p>
        </p:txBody>
      </p:sp>
      <p:pic>
        <p:nvPicPr>
          <p:cNvPr id="12292" name="Picture 2" descr="A close up of a logo&#10;&#10;Description generated with high confidence">
            <a:extLst>
              <a:ext uri="{FF2B5EF4-FFF2-40B4-BE49-F238E27FC236}">
                <a16:creationId xmlns:a16="http://schemas.microsoft.com/office/drawing/2014/main" id="{44FC5646-EE07-4C24-80EB-476A2DE77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30563"/>
            <a:ext cx="91440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30222-8E4F-4A49-917D-8CE7BABCC566}"/>
              </a:ext>
            </a:extLst>
          </p:cNvPr>
          <p:cNvSpPr>
            <a:spLocks noGrp="1"/>
          </p:cNvSpPr>
          <p:nvPr>
            <p:ph type="title"/>
          </p:nvPr>
        </p:nvSpPr>
        <p:spPr>
          <a:xfrm>
            <a:off x="533400" y="838200"/>
            <a:ext cx="8153400" cy="582613"/>
          </a:xfrm>
        </p:spPr>
        <p:txBody>
          <a:bodyPr/>
          <a:lstStyle/>
          <a:p>
            <a:pPr>
              <a:defRPr/>
            </a:pPr>
            <a:r>
              <a:rPr lang="en-US" sz="2400" dirty="0"/>
              <a:t>A simulated view of the appearance of Mars during opposition at 0507 UT on July 27, 2018 (218.9° Ls, CM 143.9°)</a:t>
            </a:r>
          </a:p>
        </p:txBody>
      </p:sp>
      <p:pic>
        <p:nvPicPr>
          <p:cNvPr id="13315" name="Content Placeholder 4" descr="A picture containing sitting, indoor, black, dark&#10;&#10;Description generated with very high confidence">
            <a:extLst>
              <a:ext uri="{FF2B5EF4-FFF2-40B4-BE49-F238E27FC236}">
                <a16:creationId xmlns:a16="http://schemas.microsoft.com/office/drawing/2014/main" id="{A9AA8D87-69EB-420D-9C3F-7C31A96B9EF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38400" y="1905000"/>
            <a:ext cx="4572000" cy="4572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a1929_m">
            <a:extLst>
              <a:ext uri="{FF2B5EF4-FFF2-40B4-BE49-F238E27FC236}">
                <a16:creationId xmlns:a16="http://schemas.microsoft.com/office/drawing/2014/main" id="{6EAFBBD6-CF1C-4D63-90F7-01B6B384B2F7}"/>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362200" y="1752600"/>
            <a:ext cx="4286250" cy="4586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Text Box 3">
            <a:extLst>
              <a:ext uri="{FF2B5EF4-FFF2-40B4-BE49-F238E27FC236}">
                <a16:creationId xmlns:a16="http://schemas.microsoft.com/office/drawing/2014/main" id="{9B083C49-F250-4D1C-A9F0-810A8517BE4B}"/>
              </a:ext>
            </a:extLst>
          </p:cNvPr>
          <p:cNvSpPr txBox="1">
            <a:spLocks noChangeArrowheads="1"/>
          </p:cNvSpPr>
          <p:nvPr/>
        </p:nvSpPr>
        <p:spPr bwMode="auto">
          <a:xfrm>
            <a:off x="838200" y="228600"/>
            <a:ext cx="7239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a:t>“Nothing is ever seen perfectly, but only by fragments, and under various conditions of obscurity” – John Ruskin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BF29001-9FB4-468A-A2E3-E948E42BD82C}"/>
              </a:ext>
            </a:extLst>
          </p:cNvPr>
          <p:cNvSpPr>
            <a:spLocks noGrp="1" noChangeArrowheads="1"/>
          </p:cNvSpPr>
          <p:nvPr>
            <p:ph type="title"/>
          </p:nvPr>
        </p:nvSpPr>
        <p:spPr/>
        <p:txBody>
          <a:bodyPr/>
          <a:lstStyle/>
          <a:p>
            <a:pPr eaLnBrk="1" hangingPunct="1">
              <a:defRPr/>
            </a:pPr>
            <a:br>
              <a:rPr lang="en-US" altLang="en-US" sz="3200" dirty="0"/>
            </a:br>
            <a:br>
              <a:rPr lang="en-US" altLang="en-US" sz="3200" dirty="0"/>
            </a:br>
            <a:r>
              <a:rPr lang="en-US" altLang="en-US" sz="3200" dirty="0"/>
              <a:t>	</a:t>
            </a:r>
            <a:endParaRPr lang="en-US" altLang="en-US" sz="2000" dirty="0"/>
          </a:p>
        </p:txBody>
      </p:sp>
      <p:sp>
        <p:nvSpPr>
          <p:cNvPr id="17411" name="Rectangle 3">
            <a:extLst>
              <a:ext uri="{FF2B5EF4-FFF2-40B4-BE49-F238E27FC236}">
                <a16:creationId xmlns:a16="http://schemas.microsoft.com/office/drawing/2014/main" id="{282A1BF1-F782-480F-B39F-6C76AFFF4923}"/>
              </a:ext>
            </a:extLst>
          </p:cNvPr>
          <p:cNvSpPr>
            <a:spLocks noGrp="1" noChangeArrowheads="1"/>
          </p:cNvSpPr>
          <p:nvPr>
            <p:ph type="body" idx="1"/>
          </p:nvPr>
        </p:nvSpPr>
        <p:spPr>
          <a:xfrm>
            <a:off x="457200" y="685800"/>
            <a:ext cx="8229600" cy="5445125"/>
          </a:xfrm>
        </p:spPr>
        <p:txBody>
          <a:bodyPr/>
          <a:lstStyle/>
          <a:p>
            <a:pPr eaLnBrk="1" hangingPunct="1">
              <a:buFont typeface="Wingdings" panose="05000000000000000000" pitchFamily="2" charset="2"/>
              <a:buNone/>
              <a:defRPr/>
            </a:pPr>
            <a:endParaRPr lang="en-US" altLang="en-US" dirty="0"/>
          </a:p>
          <a:p>
            <a:pPr eaLnBrk="1" hangingPunct="1">
              <a:buFont typeface="Wingdings" panose="05000000000000000000" pitchFamily="2" charset="2"/>
              <a:buNone/>
              <a:defRPr/>
            </a:pPr>
            <a:r>
              <a:rPr lang="en-US" altLang="en-US" dirty="0"/>
              <a:t>  “History has shown that [Mars] has revealed itself only to those who care.  We do not expect first-time observers to come away from the eyepiece with a complete understanding of what he or she has seen.  Nor do we expect novice observers to see much.”     </a:t>
            </a:r>
          </a:p>
          <a:p>
            <a:pPr eaLnBrk="1" hangingPunct="1">
              <a:buFont typeface="Wingdings" panose="05000000000000000000" pitchFamily="2" charset="2"/>
              <a:buNone/>
              <a:defRPr/>
            </a:pPr>
            <a:endParaRPr lang="en-US" altLang="en-US" sz="1800" dirty="0"/>
          </a:p>
          <a:p>
            <a:pPr eaLnBrk="1" hangingPunct="1">
              <a:buFont typeface="Wingdings" panose="05000000000000000000" pitchFamily="2" charset="2"/>
              <a:buNone/>
              <a:defRPr/>
            </a:pPr>
            <a:r>
              <a:rPr lang="en-US" altLang="en-US" sz="1800" dirty="0"/>
              <a:t>      W. Sheehan &amp; S.J. O’Meara (The Lure of the Red Planet)</a:t>
            </a:r>
            <a:r>
              <a:rPr lang="en-US" altLang="en-US" dirty="0"/>
              <a:t> </a:t>
            </a:r>
          </a:p>
        </p:txBody>
      </p:sp>
    </p:spTree>
  </p:cSld>
  <p:clrMapOvr>
    <a:masterClrMapping/>
  </p:clrMapOvr>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Beam</Template>
  <TotalTime>725</TotalTime>
  <Words>1604</Words>
  <Application>Microsoft Office PowerPoint</Application>
  <PresentationFormat>On-screen Show (4:3)</PresentationFormat>
  <Paragraphs>251</Paragraphs>
  <Slides>39</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Verdana</vt:lpstr>
      <vt:lpstr>Wingdings</vt:lpstr>
      <vt:lpstr>Beam</vt:lpstr>
      <vt:lpstr>OBSERVING MARS 2018</vt:lpstr>
      <vt:lpstr>Liability Warning Be careful Observing Mars! </vt:lpstr>
      <vt:lpstr>PowerPoint Presentation</vt:lpstr>
      <vt:lpstr>PowerPoint Presentation</vt:lpstr>
      <vt:lpstr>The GOOD, the BAD, the UGLY</vt:lpstr>
      <vt:lpstr>Mars 2018</vt:lpstr>
      <vt:lpstr>A simulated view of the appearance of Mars during opposition at 0507 UT on July 27, 2018 (218.9° Ls, CM 143.9°)</vt:lpstr>
      <vt:lpstr>PowerPoint Presentation</vt:lpstr>
      <vt:lpstr>   </vt:lpstr>
      <vt:lpstr>PowerPoint Presentation</vt:lpstr>
      <vt:lpstr>To See Mars at its Best (small bright with subtle markings)</vt:lpstr>
      <vt:lpstr>PowerPoint Presentation</vt:lpstr>
      <vt:lpstr>Getting familiar with Mars</vt:lpstr>
      <vt:lpstr>Getting familiar with Mars</vt:lpstr>
      <vt:lpstr>MARS ORIENTATION</vt:lpstr>
      <vt:lpstr> USE OF COLOR FILTERS (a necessity not a choice; even so – improvements are going to be subtle)</vt:lpstr>
      <vt:lpstr>   MARTIAN     METEOROLOGY</vt:lpstr>
      <vt:lpstr>PowerPoint Presentation</vt:lpstr>
      <vt:lpstr>Make a Drawing You will see more detail</vt:lpstr>
      <vt:lpstr>PowerPoint Presentation</vt:lpstr>
      <vt:lpstr>August 26, 2003   Size = 25.07”, 155mm Refractor   (619x)  </vt:lpstr>
      <vt:lpstr>PowerPoint Presentation</vt:lpstr>
      <vt:lpstr>PowerPoint Presentation</vt:lpstr>
      <vt:lpstr>PowerPoint Presentation</vt:lpstr>
      <vt:lpstr>PowerPoint Presentation</vt:lpstr>
      <vt:lpstr>Additional Hints</vt:lpstr>
      <vt:lpstr>PowerPoint Presentation</vt:lpstr>
      <vt:lpstr>PowerPoint Presentation</vt:lpstr>
      <vt:lpstr>Prime Target 2  Find the Snows of Mt. Olympus</vt:lpstr>
      <vt:lpstr> </vt:lpstr>
      <vt:lpstr>PowerPoint Presentation</vt:lpstr>
      <vt:lpstr>Mars so far in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OBSERVING MARS</dc:title>
  <dc:creator>HP Authorized Customer</dc:creator>
  <cp:lastModifiedBy>Charles Rimpo</cp:lastModifiedBy>
  <cp:revision>90</cp:revision>
  <dcterms:created xsi:type="dcterms:W3CDTF">2010-02-15T12:26:07Z</dcterms:created>
  <dcterms:modified xsi:type="dcterms:W3CDTF">2018-06-21T21:05:30Z</dcterms:modified>
</cp:coreProperties>
</file>